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4"/>
  </p:sldMasterIdLst>
  <p:notesMasterIdLst>
    <p:notesMasterId r:id="rId15"/>
  </p:notesMasterIdLst>
  <p:handoutMasterIdLst>
    <p:handoutMasterId r:id="rId16"/>
  </p:handoutMasterIdLst>
  <p:sldIdLst>
    <p:sldId id="256" r:id="rId5"/>
    <p:sldId id="413" r:id="rId6"/>
    <p:sldId id="411" r:id="rId7"/>
    <p:sldId id="301" r:id="rId8"/>
    <p:sldId id="414" r:id="rId9"/>
    <p:sldId id="412" r:id="rId10"/>
    <p:sldId id="415" r:id="rId11"/>
    <p:sldId id="416" r:id="rId12"/>
    <p:sldId id="417" r:id="rId13"/>
    <p:sldId id="404"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78" d="100"/>
          <a:sy n="78" d="100"/>
        </p:scale>
        <p:origin x="955"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90" y="11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CAA306F2-C054-4ED9-A293-50A64F6C69AD}" type="datetimeFigureOut">
              <a:rPr lang="en-US" smtClean="0"/>
              <a:t>9/8/2023</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E22EBD19-39A3-4169-B8D0-1A95062502A2}" type="slidenum">
              <a:rPr lang="en-US" smtClean="0"/>
              <a:t>‹#›</a:t>
            </a:fld>
            <a:endParaRPr lang="en-US"/>
          </a:p>
        </p:txBody>
      </p:sp>
    </p:spTree>
    <p:extLst>
      <p:ext uri="{BB962C8B-B14F-4D97-AF65-F5344CB8AC3E}">
        <p14:creationId xmlns:p14="http://schemas.microsoft.com/office/powerpoint/2010/main" val="420720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07" tIns="47104" rIns="94207" bIns="47104"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4"/>
          </a:xfrm>
          <a:prstGeom prst="rect">
            <a:avLst/>
          </a:prstGeom>
        </p:spPr>
        <p:txBody>
          <a:bodyPr vert="horz" lIns="94207" tIns="47104" rIns="94207" bIns="47104" rtlCol="0"/>
          <a:lstStyle>
            <a:lvl1pPr algn="r">
              <a:defRPr sz="1200"/>
            </a:lvl1pPr>
          </a:lstStyle>
          <a:p>
            <a:fld id="{56DB12AE-3AA7-4379-88C4-F9229EAA4DA0}" type="datetimeFigureOut">
              <a:rPr lang="en-US" smtClean="0"/>
              <a:t>9/8/2023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7" tIns="47104" rIns="94207" bIns="47104"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07" tIns="47104" rIns="94207" bIns="4710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3"/>
          </a:xfrm>
          <a:prstGeom prst="rect">
            <a:avLst/>
          </a:prstGeom>
        </p:spPr>
        <p:txBody>
          <a:bodyPr vert="horz" lIns="94207" tIns="47104" rIns="94207" bIns="471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4"/>
            <a:ext cx="3077739" cy="471053"/>
          </a:xfrm>
          <a:prstGeom prst="rect">
            <a:avLst/>
          </a:prstGeom>
        </p:spPr>
        <p:txBody>
          <a:bodyPr vert="horz" lIns="94207" tIns="47104" rIns="94207" bIns="47104" rtlCol="0" anchor="b"/>
          <a:lstStyle>
            <a:lvl1pPr algn="r">
              <a:defRPr sz="1200"/>
            </a:lvl1pPr>
          </a:lstStyle>
          <a:p>
            <a:fld id="{15525028-F0B9-4211-B0A9-4B059038754E}" type="slidenum">
              <a:rPr lang="en-US" smtClean="0"/>
              <a:t>‹#›</a:t>
            </a:fld>
            <a:endParaRPr lang="en-US" dirty="0"/>
          </a:p>
        </p:txBody>
      </p:sp>
    </p:spTree>
    <p:extLst>
      <p:ext uri="{BB962C8B-B14F-4D97-AF65-F5344CB8AC3E}">
        <p14:creationId xmlns:p14="http://schemas.microsoft.com/office/powerpoint/2010/main" val="40882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8640" y="5317071"/>
            <a:ext cx="10726327" cy="590321"/>
          </a:xfrm>
        </p:spPr>
        <p:txBody>
          <a:bodyPr anchor="t">
            <a:normAutofit/>
          </a:bodyPr>
          <a:lstStyle>
            <a:lvl1pPr marL="0" indent="0" algn="l">
              <a:buNone/>
              <a:defRPr sz="1800" cap="none">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itle 3">
            <a:extLst>
              <a:ext uri="{FF2B5EF4-FFF2-40B4-BE49-F238E27FC236}">
                <a16:creationId xmlns:a16="http://schemas.microsoft.com/office/drawing/2014/main" id="{5E5E528E-1C00-4FB4-9C17-CDE76F15A9DB}"/>
              </a:ext>
            </a:extLst>
          </p:cNvPr>
          <p:cNvSpPr>
            <a:spLocks noGrp="1"/>
          </p:cNvSpPr>
          <p:nvPr>
            <p:ph type="title" hasCustomPrompt="1"/>
          </p:nvPr>
        </p:nvSpPr>
        <p:spPr>
          <a:xfrm>
            <a:off x="548640" y="4122225"/>
            <a:ext cx="10762396" cy="1189554"/>
          </a:xfrm>
        </p:spPr>
        <p:txBody>
          <a:bodyPr/>
          <a:lstStyle>
            <a:lvl1pPr>
              <a:defRPr/>
            </a:lvl1pPr>
          </a:lstStyle>
          <a:p>
            <a:r>
              <a:rPr lang="en-US"/>
              <a:t>Click to edit Title Slide</a:t>
            </a:r>
          </a:p>
        </p:txBody>
      </p:sp>
      <p:sp>
        <p:nvSpPr>
          <p:cNvPr id="16" name="Date Placeholder 15">
            <a:extLst>
              <a:ext uri="{FF2B5EF4-FFF2-40B4-BE49-F238E27FC236}">
                <a16:creationId xmlns:a16="http://schemas.microsoft.com/office/drawing/2014/main" id="{C75A9E24-2004-4F87-99FE-AF1FBFE44EF5}"/>
              </a:ext>
            </a:extLst>
          </p:cNvPr>
          <p:cNvSpPr>
            <a:spLocks noGrp="1"/>
          </p:cNvSpPr>
          <p:nvPr>
            <p:ph type="dt" sz="half" idx="10"/>
          </p:nvPr>
        </p:nvSpPr>
        <p:spPr/>
        <p:txBody>
          <a:bodyPr/>
          <a:lstStyle/>
          <a:p>
            <a:fld id="{8EB54438-0E8F-47F1-AE37-ABFC61F7C8EE}" type="datetimeFigureOut">
              <a:rPr lang="en-US" smtClean="0"/>
              <a:t>9/8/2023</a:t>
            </a:fld>
            <a:endParaRPr lang="en-US" dirty="0"/>
          </a:p>
        </p:txBody>
      </p:sp>
      <p:sp>
        <p:nvSpPr>
          <p:cNvPr id="17" name="Footer Placeholder 16">
            <a:extLst>
              <a:ext uri="{FF2B5EF4-FFF2-40B4-BE49-F238E27FC236}">
                <a16:creationId xmlns:a16="http://schemas.microsoft.com/office/drawing/2014/main" id="{6F89EE26-8F30-4D74-8D6F-6479C4F2A57C}"/>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9565A226-7118-4AF3-BCA5-5B7FF0CDC9EF}"/>
              </a:ext>
            </a:extLst>
          </p:cNvPr>
          <p:cNvSpPr>
            <a:spLocks noGrp="1"/>
          </p:cNvSpPr>
          <p:nvPr>
            <p:ph type="sldNum" sz="quarter" idx="12"/>
          </p:nvPr>
        </p:nvSpPr>
        <p:spPr/>
        <p:txBody>
          <a:bodyPr/>
          <a:lstStyle/>
          <a:p>
            <a:fld id="{E946A705-20A6-431E-9A51-94C86741666B}" type="slidenum">
              <a:rPr lang="en-US" smtClean="0"/>
              <a:t>‹#›</a:t>
            </a:fld>
            <a:endParaRPr lang="en-US" dirty="0"/>
          </a:p>
        </p:txBody>
      </p:sp>
      <p:sp>
        <p:nvSpPr>
          <p:cNvPr id="21" name="Oval 20"/>
          <p:cNvSpPr/>
          <p:nvPr/>
        </p:nvSpPr>
        <p:spPr>
          <a:xfrm>
            <a:off x="-1866083" y="-1250622"/>
            <a:ext cx="4920792" cy="4920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85584" y="-2857042"/>
            <a:ext cx="4920792" cy="49207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285584" y="-2851750"/>
            <a:ext cx="4920792" cy="49207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p:cNvSpPr>
            <a:spLocks noGrp="1" noChangeAspect="1"/>
          </p:cNvSpPr>
          <p:nvPr>
            <p:ph type="pic" sz="quarter" idx="13" hasCustomPrompt="1"/>
          </p:nvPr>
        </p:nvSpPr>
        <p:spPr>
          <a:xfrm>
            <a:off x="6200774" y="165714"/>
            <a:ext cx="4924425" cy="4924425"/>
          </a:xfrm>
          <a:prstGeom prst="ellipse">
            <a:avLst/>
          </a:prstGeom>
        </p:spPr>
        <p:txBody>
          <a:bodyPr>
            <a:normAutofit/>
          </a:bodyPr>
          <a:lstStyle>
            <a:lvl1pPr marL="0" indent="0" algn="ctr">
              <a:buNone/>
              <a:defRPr sz="2800" baseline="0"/>
            </a:lvl1pPr>
          </a:lstStyle>
          <a:p>
            <a:r>
              <a:rPr lang="en-US" dirty="0"/>
              <a:t>Click to add a photo</a:t>
            </a:r>
          </a:p>
        </p:txBody>
      </p:sp>
      <p:sp>
        <p:nvSpPr>
          <p:cNvPr id="12" name="Oval 11"/>
          <p:cNvSpPr/>
          <p:nvPr/>
        </p:nvSpPr>
        <p:spPr>
          <a:xfrm>
            <a:off x="-1866083" y="-1250622"/>
            <a:ext cx="4920792" cy="4920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85584" y="-2857042"/>
            <a:ext cx="4920792" cy="49207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85584" y="-2851750"/>
            <a:ext cx="4920792" cy="49207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6643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7645-351A-4EF4-AB5F-44CFC2BFDD9E}"/>
              </a:ext>
            </a:extLst>
          </p:cNvPr>
          <p:cNvSpPr>
            <a:spLocks noGrp="1"/>
          </p:cNvSpPr>
          <p:nvPr>
            <p:ph type="title" hasCustomPrompt="1"/>
          </p:nvPr>
        </p:nvSpPr>
        <p:spPr/>
        <p:txBody>
          <a:bodyPr/>
          <a:lstStyle>
            <a:lvl1pPr>
              <a:defRPr/>
            </a:lvl1pPr>
          </a:lstStyle>
          <a:p>
            <a:r>
              <a:rPr lang="en-US"/>
              <a:t>Click to edit Slide Title</a:t>
            </a:r>
          </a:p>
        </p:txBody>
      </p:sp>
      <p:sp>
        <p:nvSpPr>
          <p:cNvPr id="6" name="Text Placeholder 2">
            <a:extLst>
              <a:ext uri="{FF2B5EF4-FFF2-40B4-BE49-F238E27FC236}">
                <a16:creationId xmlns:a16="http://schemas.microsoft.com/office/drawing/2014/main" id="{C8E4CEF8-CA21-4173-9191-4D91F3368F7F}"/>
              </a:ext>
            </a:extLst>
          </p:cNvPr>
          <p:cNvSpPr>
            <a:spLocks noGrp="1"/>
          </p:cNvSpPr>
          <p:nvPr>
            <p:ph type="body" idx="1" hasCustomPrompt="1"/>
          </p:nvPr>
        </p:nvSpPr>
        <p:spPr>
          <a:xfrm>
            <a:off x="713169" y="2282277"/>
            <a:ext cx="4757483" cy="557784"/>
          </a:xfrm>
        </p:spPr>
        <p:txBody>
          <a:bodyPr anchor="ctr">
            <a:noAutofit/>
          </a:bodyPr>
          <a:lstStyle>
            <a:lvl1pPr marL="0" indent="0" algn="ctr">
              <a:buNone/>
              <a:defRPr sz="2800" b="0" cap="none"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Option 1</a:t>
            </a:r>
          </a:p>
        </p:txBody>
      </p:sp>
      <p:sp>
        <p:nvSpPr>
          <p:cNvPr id="7" name="Content Placeholder 3">
            <a:extLst>
              <a:ext uri="{FF2B5EF4-FFF2-40B4-BE49-F238E27FC236}">
                <a16:creationId xmlns:a16="http://schemas.microsoft.com/office/drawing/2014/main" id="{C9266811-906A-4B39-8A98-E4D29970941A}"/>
              </a:ext>
            </a:extLst>
          </p:cNvPr>
          <p:cNvSpPr>
            <a:spLocks noGrp="1"/>
          </p:cNvSpPr>
          <p:nvPr>
            <p:ph sz="half" idx="2"/>
          </p:nvPr>
        </p:nvSpPr>
        <p:spPr>
          <a:xfrm>
            <a:off x="713174" y="2957437"/>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5FEF633-C9BA-4179-9C48-9A41AD266C89}"/>
              </a:ext>
            </a:extLst>
          </p:cNvPr>
          <p:cNvSpPr>
            <a:spLocks noGrp="1"/>
          </p:cNvSpPr>
          <p:nvPr>
            <p:ph type="body" sz="quarter" idx="3" hasCustomPrompt="1"/>
          </p:nvPr>
        </p:nvSpPr>
        <p:spPr>
          <a:xfrm>
            <a:off x="6735981" y="2282283"/>
            <a:ext cx="4757483" cy="553373"/>
          </a:xfrm>
        </p:spPr>
        <p:txBody>
          <a:bodyPr anchor="ctr">
            <a:noAutofit/>
          </a:bodyPr>
          <a:lstStyle>
            <a:lvl1pPr marL="0" marR="0" indent="0" algn="ctr" defTabSz="457189"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none"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Option 2</a:t>
            </a:r>
          </a:p>
        </p:txBody>
      </p:sp>
      <p:sp>
        <p:nvSpPr>
          <p:cNvPr id="9" name="Content Placeholder 5">
            <a:extLst>
              <a:ext uri="{FF2B5EF4-FFF2-40B4-BE49-F238E27FC236}">
                <a16:creationId xmlns:a16="http://schemas.microsoft.com/office/drawing/2014/main" id="{382817AC-1220-431C-BCC2-164FA166BA0F}"/>
              </a:ext>
            </a:extLst>
          </p:cNvPr>
          <p:cNvSpPr>
            <a:spLocks noGrp="1"/>
          </p:cNvSpPr>
          <p:nvPr>
            <p:ph sz="quarter" idx="4"/>
          </p:nvPr>
        </p:nvSpPr>
        <p:spPr>
          <a:xfrm>
            <a:off x="6735979" y="2957437"/>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
            <a:extLst>
              <a:ext uri="{FF2B5EF4-FFF2-40B4-BE49-F238E27FC236}">
                <a16:creationId xmlns:a16="http://schemas.microsoft.com/office/drawing/2014/main" id="{445706DC-25D9-4C18-BB1D-C2BA8EF33ED6}"/>
              </a:ext>
            </a:extLst>
          </p:cNvPr>
          <p:cNvSpPr/>
          <p:nvPr/>
        </p:nvSpPr>
        <p:spPr>
          <a:xfrm>
            <a:off x="5595317" y="2282283"/>
            <a:ext cx="1016001" cy="381001"/>
          </a:xfrm>
          <a:prstGeom prst="rect">
            <a:avLst/>
          </a:prstGeom>
          <a:solidFill>
            <a:schemeClr val="accent1"/>
          </a:solidFill>
          <a:ln w="12700">
            <a:noFill/>
            <a:miter lim="400000"/>
          </a:ln>
        </p:spPr>
        <p:txBody>
          <a:bodyPr lIns="25400" tIns="25400" rIns="25400" bIns="25400" anchor="ctr"/>
          <a:lstStyle/>
          <a:p>
            <a:pPr algn="ctr" defTabSz="412740" hangingPunct="0">
              <a:defRPr sz="3200" spc="0">
                <a:solidFill>
                  <a:srgbClr val="FFFFFF"/>
                </a:solidFill>
                <a:latin typeface="Helvetica Light"/>
                <a:ea typeface="Helvetica Light"/>
                <a:cs typeface="Helvetica Light"/>
                <a:sym typeface="Helvetica Light"/>
              </a:defRPr>
            </a:pPr>
            <a:r>
              <a:rPr lang="en-US" sz="1600" kern="0" noProof="0" dirty="0">
                <a:solidFill>
                  <a:srgbClr val="FFFFFF"/>
                </a:solidFill>
                <a:latin typeface="Helvetica Light"/>
                <a:sym typeface="Helvetica Light"/>
              </a:rPr>
              <a:t>VS.</a:t>
            </a:r>
          </a:p>
        </p:txBody>
      </p:sp>
      <p:sp>
        <p:nvSpPr>
          <p:cNvPr id="11" name="Date Placeholder 10">
            <a:extLst>
              <a:ext uri="{FF2B5EF4-FFF2-40B4-BE49-F238E27FC236}">
                <a16:creationId xmlns:a16="http://schemas.microsoft.com/office/drawing/2014/main" id="{CBD4D80F-93DC-4E1C-8311-7603AF8F0475}"/>
              </a:ext>
            </a:extLst>
          </p:cNvPr>
          <p:cNvSpPr>
            <a:spLocks noGrp="1"/>
          </p:cNvSpPr>
          <p:nvPr>
            <p:ph type="dt" sz="half" idx="10"/>
          </p:nvPr>
        </p:nvSpPr>
        <p:spPr/>
        <p:txBody>
          <a:bodyPr/>
          <a:lstStyle/>
          <a:p>
            <a:fld id="{8EB54438-0E8F-47F1-AE37-ABFC61F7C8EE}" type="datetimeFigureOut">
              <a:rPr lang="en-US" smtClean="0"/>
              <a:t>9/8/2023</a:t>
            </a:fld>
            <a:endParaRPr lang="en-US" dirty="0"/>
          </a:p>
        </p:txBody>
      </p:sp>
      <p:sp>
        <p:nvSpPr>
          <p:cNvPr id="12" name="Footer Placeholder 11">
            <a:extLst>
              <a:ext uri="{FF2B5EF4-FFF2-40B4-BE49-F238E27FC236}">
                <a16:creationId xmlns:a16="http://schemas.microsoft.com/office/drawing/2014/main" id="{B1101F1A-06CF-413B-BD74-1D0714FD6C6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1595D552-4D03-453B-A74B-AEB0E51F7763}"/>
              </a:ext>
            </a:extLst>
          </p:cNvPr>
          <p:cNvSpPr>
            <a:spLocks noGrp="1"/>
          </p:cNvSpPr>
          <p:nvPr>
            <p:ph type="sldNum" sz="quarter" idx="12"/>
          </p:nvPr>
        </p:nvSpPr>
        <p:spPr/>
        <p:txBody>
          <a:bodyPr/>
          <a:lstStyle/>
          <a:p>
            <a:fld id="{E946A705-20A6-431E-9A51-94C86741666B}" type="slidenum">
              <a:rPr lang="en-US" smtClean="0"/>
              <a:t>‹#›</a:t>
            </a:fld>
            <a:endParaRPr lang="en-US" dirty="0"/>
          </a:p>
        </p:txBody>
      </p:sp>
      <p:grpSp>
        <p:nvGrpSpPr>
          <p:cNvPr id="14" name="Group 13"/>
          <p:cNvGrpSpPr/>
          <p:nvPr/>
        </p:nvGrpSpPr>
        <p:grpSpPr>
          <a:xfrm>
            <a:off x="9622367" y="-2322970"/>
            <a:ext cx="3604225" cy="4647070"/>
            <a:chOff x="9622367" y="-2322970"/>
            <a:chExt cx="3604225" cy="4647070"/>
          </a:xfrm>
        </p:grpSpPr>
        <p:sp>
          <p:nvSpPr>
            <p:cNvPr id="15" name="Oval 14"/>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622367" y="-2322970"/>
            <a:ext cx="3604225" cy="4647070"/>
            <a:chOff x="9622367" y="-2322970"/>
            <a:chExt cx="3604225" cy="4647070"/>
          </a:xfrm>
        </p:grpSpPr>
        <p:sp>
          <p:nvSpPr>
            <p:cNvPr id="19" name="Oval 18"/>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6708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55D3-8649-460B-B1F6-0680CD5FD775}"/>
              </a:ext>
            </a:extLst>
          </p:cNvPr>
          <p:cNvSpPr>
            <a:spLocks noGrp="1"/>
          </p:cNvSpPr>
          <p:nvPr>
            <p:ph type="title" hasCustomPrompt="1"/>
          </p:nvPr>
        </p:nvSpPr>
        <p:spPr/>
        <p:txBody>
          <a:bodyPr/>
          <a:lstStyle>
            <a:lvl1pPr>
              <a:defRPr/>
            </a:lvl1pPr>
          </a:lstStyle>
          <a:p>
            <a:r>
              <a:rPr lang="en-US"/>
              <a:t>Click to edit Slide Title</a:t>
            </a:r>
          </a:p>
        </p:txBody>
      </p:sp>
      <p:sp>
        <p:nvSpPr>
          <p:cNvPr id="6" name="Date Placeholder 5">
            <a:extLst>
              <a:ext uri="{FF2B5EF4-FFF2-40B4-BE49-F238E27FC236}">
                <a16:creationId xmlns:a16="http://schemas.microsoft.com/office/drawing/2014/main" id="{3756E242-2F3E-43F5-9480-C49ED5ACE066}"/>
              </a:ext>
            </a:extLst>
          </p:cNvPr>
          <p:cNvSpPr>
            <a:spLocks noGrp="1"/>
          </p:cNvSpPr>
          <p:nvPr>
            <p:ph type="dt" sz="half" idx="10"/>
          </p:nvPr>
        </p:nvSpPr>
        <p:spPr/>
        <p:txBody>
          <a:bodyPr/>
          <a:lstStyle/>
          <a:p>
            <a:fld id="{8EB54438-0E8F-47F1-AE37-ABFC61F7C8EE}" type="datetimeFigureOut">
              <a:rPr lang="en-US" smtClean="0"/>
              <a:t>9/8/2023</a:t>
            </a:fld>
            <a:endParaRPr lang="en-US" dirty="0"/>
          </a:p>
        </p:txBody>
      </p:sp>
      <p:sp>
        <p:nvSpPr>
          <p:cNvPr id="7" name="Footer Placeholder 6">
            <a:extLst>
              <a:ext uri="{FF2B5EF4-FFF2-40B4-BE49-F238E27FC236}">
                <a16:creationId xmlns:a16="http://schemas.microsoft.com/office/drawing/2014/main" id="{F9A759E7-9189-4A62-A1CC-1CEBF3A5204F}"/>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36F66164-A47D-4FEA-97CD-A2A313668451}"/>
              </a:ext>
            </a:extLst>
          </p:cNvPr>
          <p:cNvSpPr>
            <a:spLocks noGrp="1"/>
          </p:cNvSpPr>
          <p:nvPr>
            <p:ph type="sldNum" sz="quarter" idx="12"/>
          </p:nvPr>
        </p:nvSpPr>
        <p:spPr/>
        <p:txBody>
          <a:bodyPr/>
          <a:lstStyle/>
          <a:p>
            <a:fld id="{E946A705-20A6-431E-9A51-94C86741666B}" type="slidenum">
              <a:rPr lang="en-US" smtClean="0"/>
              <a:t>‹#›</a:t>
            </a:fld>
            <a:endParaRPr lang="en-US" dirty="0"/>
          </a:p>
        </p:txBody>
      </p:sp>
      <p:grpSp>
        <p:nvGrpSpPr>
          <p:cNvPr id="9" name="Group 8"/>
          <p:cNvGrpSpPr/>
          <p:nvPr/>
        </p:nvGrpSpPr>
        <p:grpSpPr>
          <a:xfrm>
            <a:off x="9622367" y="-2322970"/>
            <a:ext cx="3604225" cy="4647070"/>
            <a:chOff x="9622367" y="-2322970"/>
            <a:chExt cx="3604225" cy="4647070"/>
          </a:xfrm>
        </p:grpSpPr>
        <p:sp>
          <p:nvSpPr>
            <p:cNvPr id="10" name="Oval 9"/>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9622367" y="-2322970"/>
            <a:ext cx="3604225" cy="4647070"/>
            <a:chOff x="9622367" y="-2322970"/>
            <a:chExt cx="3604225" cy="4647070"/>
          </a:xfrm>
        </p:grpSpPr>
        <p:sp>
          <p:nvSpPr>
            <p:cNvPr id="14" name="Oval 13"/>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95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rrow content L, large image 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04E6806-F2BD-4711-92FE-6626D84F31C4}"/>
              </a:ext>
            </a:extLst>
          </p:cNvPr>
          <p:cNvSpPr>
            <a:spLocks noGrp="1"/>
          </p:cNvSpPr>
          <p:nvPr>
            <p:ph type="pic" sz="quarter" idx="13" hasCustomPrompt="1"/>
          </p:nvPr>
        </p:nvSpPr>
        <p:spPr>
          <a:xfrm>
            <a:off x="5181600" y="0"/>
            <a:ext cx="7010400" cy="6858000"/>
          </a:xfrm>
          <a:noFill/>
        </p:spPr>
        <p:txBody>
          <a:bodyPr/>
          <a:lstStyle>
            <a:lvl1pPr marL="0" indent="0" algn="ctr">
              <a:buNone/>
              <a:defRPr/>
            </a:lvl1pPr>
          </a:lstStyle>
          <a:p>
            <a:r>
              <a:rPr lang="en-US" dirty="0"/>
              <a:t>Click icon to insert image</a:t>
            </a:r>
          </a:p>
        </p:txBody>
      </p:sp>
      <p:sp>
        <p:nvSpPr>
          <p:cNvPr id="2" name="Title 1">
            <a:extLst>
              <a:ext uri="{FF2B5EF4-FFF2-40B4-BE49-F238E27FC236}">
                <a16:creationId xmlns:a16="http://schemas.microsoft.com/office/drawing/2014/main" id="{E39D58EB-4A4D-49F3-8ECE-9BF36E9AFBF3}"/>
              </a:ext>
            </a:extLst>
          </p:cNvPr>
          <p:cNvSpPr>
            <a:spLocks noGrp="1"/>
          </p:cNvSpPr>
          <p:nvPr>
            <p:ph type="title" hasCustomPrompt="1"/>
          </p:nvPr>
        </p:nvSpPr>
        <p:spPr>
          <a:xfrm>
            <a:off x="457200" y="731526"/>
            <a:ext cx="4419600" cy="899317"/>
          </a:xfrm>
        </p:spPr>
        <p:txBody>
          <a:bodyPr/>
          <a:lstStyle>
            <a:lvl1pPr>
              <a:defRPr/>
            </a:lvl1pPr>
          </a:lstStyle>
          <a:p>
            <a:r>
              <a:rPr lang="en-US"/>
              <a:t>Click to edit Title</a:t>
            </a:r>
          </a:p>
        </p:txBody>
      </p:sp>
      <p:sp>
        <p:nvSpPr>
          <p:cNvPr id="9" name="Content Placeholder 8">
            <a:extLst>
              <a:ext uri="{FF2B5EF4-FFF2-40B4-BE49-F238E27FC236}">
                <a16:creationId xmlns:a16="http://schemas.microsoft.com/office/drawing/2014/main" id="{E7731D42-4488-4CA7-B0EE-747122CE5518}"/>
              </a:ext>
            </a:extLst>
          </p:cNvPr>
          <p:cNvSpPr>
            <a:spLocks noGrp="1"/>
          </p:cNvSpPr>
          <p:nvPr>
            <p:ph sz="quarter" idx="14"/>
          </p:nvPr>
        </p:nvSpPr>
        <p:spPr>
          <a:xfrm>
            <a:off x="457200" y="2011680"/>
            <a:ext cx="4419600" cy="4419600"/>
          </a:xfrm>
        </p:spPr>
        <p:txBody>
          <a:bodyPr/>
          <a:lstStyle>
            <a:lvl1pPr>
              <a:lnSpc>
                <a:spcPct val="90000"/>
              </a:lnSpc>
              <a:defRPr/>
            </a:lvl1pPr>
            <a:lvl2pPr>
              <a:lnSpc>
                <a:spcPts val="2500"/>
              </a:lnSpc>
              <a:defRPr/>
            </a:lvl2pPr>
            <a:lvl3pPr>
              <a:lnSpc>
                <a:spcPts val="2500"/>
              </a:lnSpc>
              <a:defRPr/>
            </a:lvl3pPr>
            <a:lvl4pPr>
              <a:lnSpc>
                <a:spcPts val="2500"/>
              </a:lnSpc>
              <a:defRPr/>
            </a:lvl4pPr>
            <a:lvl5pPr>
              <a:lnSpc>
                <a:spcPts val="25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F83B30E-38FE-4463-ADBF-10B7A6A05A3D}"/>
              </a:ext>
            </a:extLst>
          </p:cNvPr>
          <p:cNvSpPr>
            <a:spLocks noGrp="1"/>
          </p:cNvSpPr>
          <p:nvPr>
            <p:ph type="dt" sz="half" idx="15"/>
          </p:nvPr>
        </p:nvSpPr>
        <p:spPr/>
        <p:txBody>
          <a:bodyPr/>
          <a:lstStyle/>
          <a:p>
            <a:fld id="{8EB54438-0E8F-47F1-AE37-ABFC61F7C8EE}" type="datetimeFigureOut">
              <a:rPr lang="en-US" smtClean="0"/>
              <a:t>9/8/2023</a:t>
            </a:fld>
            <a:endParaRPr lang="en-US" dirty="0"/>
          </a:p>
        </p:txBody>
      </p:sp>
      <p:sp>
        <p:nvSpPr>
          <p:cNvPr id="11" name="Footer Placeholder 10">
            <a:extLst>
              <a:ext uri="{FF2B5EF4-FFF2-40B4-BE49-F238E27FC236}">
                <a16:creationId xmlns:a16="http://schemas.microsoft.com/office/drawing/2014/main" id="{963BE3E1-6364-4CF9-9129-555E950D53A1}"/>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167DDEA5-0432-4C0D-B271-94EECB4CF4A1}"/>
              </a:ext>
            </a:extLst>
          </p:cNvPr>
          <p:cNvSpPr>
            <a:spLocks noGrp="1"/>
          </p:cNvSpPr>
          <p:nvPr>
            <p:ph type="sldNum" sz="quarter" idx="17"/>
          </p:nvPr>
        </p:nvSpPr>
        <p:spPr/>
        <p:txBody>
          <a:bodyPr/>
          <a:lstStyle/>
          <a:p>
            <a:fld id="{E946A705-20A6-431E-9A51-94C86741666B}" type="slidenum">
              <a:rPr lang="en-US" smtClean="0"/>
              <a:t>‹#›</a:t>
            </a:fld>
            <a:endParaRPr lang="en-US" dirty="0"/>
          </a:p>
        </p:txBody>
      </p:sp>
    </p:spTree>
    <p:extLst>
      <p:ext uri="{BB962C8B-B14F-4D97-AF65-F5344CB8AC3E}">
        <p14:creationId xmlns:p14="http://schemas.microsoft.com/office/powerpoint/2010/main" val="2944905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rrow content R, large image L">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704E6806-F2BD-4711-92FE-6626D84F31C4}"/>
              </a:ext>
            </a:extLst>
          </p:cNvPr>
          <p:cNvSpPr>
            <a:spLocks noGrp="1"/>
          </p:cNvSpPr>
          <p:nvPr>
            <p:ph type="pic" sz="quarter" idx="13" hasCustomPrompt="1"/>
          </p:nvPr>
        </p:nvSpPr>
        <p:spPr>
          <a:xfrm>
            <a:off x="-40342" y="0"/>
            <a:ext cx="7010400" cy="6858000"/>
          </a:xfrm>
          <a:noFill/>
        </p:spPr>
        <p:txBody>
          <a:bodyPr/>
          <a:lstStyle>
            <a:lvl1pPr marL="0" indent="0" algn="ctr">
              <a:buNone/>
              <a:defRPr/>
            </a:lvl1pPr>
          </a:lstStyle>
          <a:p>
            <a:r>
              <a:rPr lang="en-US" dirty="0"/>
              <a:t>Click icon to insert image</a:t>
            </a:r>
          </a:p>
        </p:txBody>
      </p:sp>
      <p:sp>
        <p:nvSpPr>
          <p:cNvPr id="2" name="Title 1">
            <a:extLst>
              <a:ext uri="{FF2B5EF4-FFF2-40B4-BE49-F238E27FC236}">
                <a16:creationId xmlns:a16="http://schemas.microsoft.com/office/drawing/2014/main" id="{E39D58EB-4A4D-49F3-8ECE-9BF36E9AFBF3}"/>
              </a:ext>
            </a:extLst>
          </p:cNvPr>
          <p:cNvSpPr>
            <a:spLocks noGrp="1"/>
          </p:cNvSpPr>
          <p:nvPr>
            <p:ph type="title" hasCustomPrompt="1"/>
          </p:nvPr>
        </p:nvSpPr>
        <p:spPr>
          <a:xfrm>
            <a:off x="7239000" y="731526"/>
            <a:ext cx="4629150" cy="899317"/>
          </a:xfrm>
        </p:spPr>
        <p:txBody>
          <a:bodyPr/>
          <a:lstStyle>
            <a:lvl1pPr>
              <a:defRPr/>
            </a:lvl1pPr>
          </a:lstStyle>
          <a:p>
            <a:r>
              <a:rPr lang="en-US"/>
              <a:t>Click to edit Title</a:t>
            </a:r>
          </a:p>
        </p:txBody>
      </p:sp>
      <p:sp>
        <p:nvSpPr>
          <p:cNvPr id="9" name="Content Placeholder 8">
            <a:extLst>
              <a:ext uri="{FF2B5EF4-FFF2-40B4-BE49-F238E27FC236}">
                <a16:creationId xmlns:a16="http://schemas.microsoft.com/office/drawing/2014/main" id="{E7731D42-4488-4CA7-B0EE-747122CE5518}"/>
              </a:ext>
            </a:extLst>
          </p:cNvPr>
          <p:cNvSpPr>
            <a:spLocks noGrp="1"/>
          </p:cNvSpPr>
          <p:nvPr>
            <p:ph sz="quarter" idx="14"/>
          </p:nvPr>
        </p:nvSpPr>
        <p:spPr>
          <a:xfrm>
            <a:off x="7239000" y="2011680"/>
            <a:ext cx="4419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21FB6D0-CFDE-46BA-B28D-DA3634538AE8}"/>
              </a:ext>
            </a:extLst>
          </p:cNvPr>
          <p:cNvSpPr>
            <a:spLocks noGrp="1"/>
          </p:cNvSpPr>
          <p:nvPr>
            <p:ph type="dt" sz="half" idx="15"/>
          </p:nvPr>
        </p:nvSpPr>
        <p:spPr/>
        <p:txBody>
          <a:bodyPr/>
          <a:lstStyle/>
          <a:p>
            <a:fld id="{8EB54438-0E8F-47F1-AE37-ABFC61F7C8EE}" type="datetimeFigureOut">
              <a:rPr lang="en-US" smtClean="0"/>
              <a:t>9/8/2023</a:t>
            </a:fld>
            <a:endParaRPr lang="en-US" dirty="0"/>
          </a:p>
        </p:txBody>
      </p:sp>
      <p:sp>
        <p:nvSpPr>
          <p:cNvPr id="11" name="Footer Placeholder 10">
            <a:extLst>
              <a:ext uri="{FF2B5EF4-FFF2-40B4-BE49-F238E27FC236}">
                <a16:creationId xmlns:a16="http://schemas.microsoft.com/office/drawing/2014/main" id="{9F52F4B2-0AE0-41E3-A2F3-045E861E5AAD}"/>
              </a:ext>
            </a:extLst>
          </p:cNvPr>
          <p:cNvSpPr>
            <a:spLocks noGrp="1"/>
          </p:cNvSpPr>
          <p:nvPr>
            <p:ph type="ftr" sz="quarter" idx="16"/>
          </p:nvPr>
        </p:nvSpPr>
        <p:spPr/>
        <p:txBody>
          <a:bodyPr/>
          <a:lstStyle/>
          <a:p>
            <a:endParaRPr lang="en-US" dirty="0"/>
          </a:p>
        </p:txBody>
      </p:sp>
      <p:sp>
        <p:nvSpPr>
          <p:cNvPr id="12" name="Slide Number Placeholder 11">
            <a:extLst>
              <a:ext uri="{FF2B5EF4-FFF2-40B4-BE49-F238E27FC236}">
                <a16:creationId xmlns:a16="http://schemas.microsoft.com/office/drawing/2014/main" id="{21285000-3B7A-47E7-AD0A-82428299560C}"/>
              </a:ext>
            </a:extLst>
          </p:cNvPr>
          <p:cNvSpPr>
            <a:spLocks noGrp="1"/>
          </p:cNvSpPr>
          <p:nvPr>
            <p:ph type="sldNum" sz="quarter" idx="17"/>
          </p:nvPr>
        </p:nvSpPr>
        <p:spPr/>
        <p:txBody>
          <a:bodyPr/>
          <a:lstStyle/>
          <a:p>
            <a:fld id="{E946A705-20A6-431E-9A51-94C86741666B}" type="slidenum">
              <a:rPr lang="en-US" smtClean="0"/>
              <a:t>‹#›</a:t>
            </a:fld>
            <a:endParaRPr lang="en-US" dirty="0"/>
          </a:p>
        </p:txBody>
      </p:sp>
    </p:spTree>
    <p:extLst>
      <p:ext uri="{BB962C8B-B14F-4D97-AF65-F5344CB8AC3E}">
        <p14:creationId xmlns:p14="http://schemas.microsoft.com/office/powerpoint/2010/main" val="145893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mall image L, content 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040D88-2E11-46F0-BA68-810A7FD70B3A}"/>
              </a:ext>
            </a:extLst>
          </p:cNvPr>
          <p:cNvSpPr>
            <a:spLocks noGrp="1"/>
          </p:cNvSpPr>
          <p:nvPr>
            <p:ph type="pic" sz="quarter" idx="10" hasCustomPrompt="1"/>
          </p:nvPr>
        </p:nvSpPr>
        <p:spPr>
          <a:xfrm>
            <a:off x="563567" y="704064"/>
            <a:ext cx="4814887" cy="5008579"/>
          </a:xfrm>
          <a:noFill/>
        </p:spPr>
        <p:txBody>
          <a:bodyPr/>
          <a:lstStyle>
            <a:lvl1pPr marL="0" indent="0" algn="ctr">
              <a:buNone/>
              <a:defRPr/>
            </a:lvl1pPr>
          </a:lstStyle>
          <a:p>
            <a:r>
              <a:rPr lang="en-US" dirty="0"/>
              <a:t>Click icon to insert picture</a:t>
            </a:r>
          </a:p>
        </p:txBody>
      </p:sp>
      <p:sp>
        <p:nvSpPr>
          <p:cNvPr id="9" name="Content Placeholder 8">
            <a:extLst>
              <a:ext uri="{FF2B5EF4-FFF2-40B4-BE49-F238E27FC236}">
                <a16:creationId xmlns:a16="http://schemas.microsoft.com/office/drawing/2014/main" id="{51E5683D-6898-4C7B-B9F2-57565B3BAACA}"/>
              </a:ext>
            </a:extLst>
          </p:cNvPr>
          <p:cNvSpPr>
            <a:spLocks noGrp="1"/>
          </p:cNvSpPr>
          <p:nvPr>
            <p:ph sz="quarter" idx="14"/>
          </p:nvPr>
        </p:nvSpPr>
        <p:spPr>
          <a:xfrm>
            <a:off x="6100956" y="2011681"/>
            <a:ext cx="5385861" cy="33334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AD4ECEE-D2DD-411B-8762-9469DC7143D8}"/>
              </a:ext>
            </a:extLst>
          </p:cNvPr>
          <p:cNvSpPr>
            <a:spLocks noGrp="1"/>
          </p:cNvSpPr>
          <p:nvPr>
            <p:ph type="title" hasCustomPrompt="1"/>
          </p:nvPr>
        </p:nvSpPr>
        <p:spPr>
          <a:xfrm>
            <a:off x="6096000" y="704064"/>
            <a:ext cx="5390816" cy="899317"/>
          </a:xfrm>
        </p:spPr>
        <p:txBody>
          <a:bodyPr/>
          <a:lstStyle>
            <a:lvl1pPr>
              <a:defRPr/>
            </a:lvl1pPr>
          </a:lstStyle>
          <a:p>
            <a:r>
              <a:rPr lang="en-US"/>
              <a:t>Click to edit Title</a:t>
            </a:r>
          </a:p>
        </p:txBody>
      </p:sp>
      <p:sp>
        <p:nvSpPr>
          <p:cNvPr id="10" name="Date Placeholder 9">
            <a:extLst>
              <a:ext uri="{FF2B5EF4-FFF2-40B4-BE49-F238E27FC236}">
                <a16:creationId xmlns:a16="http://schemas.microsoft.com/office/drawing/2014/main" id="{49EC1051-9023-4758-BB95-668242A09D09}"/>
              </a:ext>
            </a:extLst>
          </p:cNvPr>
          <p:cNvSpPr>
            <a:spLocks noGrp="1"/>
          </p:cNvSpPr>
          <p:nvPr>
            <p:ph type="dt" sz="half" idx="15"/>
          </p:nvPr>
        </p:nvSpPr>
        <p:spPr/>
        <p:txBody>
          <a:bodyPr/>
          <a:lstStyle/>
          <a:p>
            <a:fld id="{8EB54438-0E8F-47F1-AE37-ABFC61F7C8EE}" type="datetimeFigureOut">
              <a:rPr lang="en-US" smtClean="0"/>
              <a:t>9/8/2023</a:t>
            </a:fld>
            <a:endParaRPr lang="en-US" dirty="0"/>
          </a:p>
        </p:txBody>
      </p:sp>
      <p:sp>
        <p:nvSpPr>
          <p:cNvPr id="12" name="Footer Placeholder 11">
            <a:extLst>
              <a:ext uri="{FF2B5EF4-FFF2-40B4-BE49-F238E27FC236}">
                <a16:creationId xmlns:a16="http://schemas.microsoft.com/office/drawing/2014/main" id="{F5762F3A-2092-4AD7-BA6F-6AB5ED287086}"/>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E585903C-D963-41E8-9E45-CDC9A9C9A288}"/>
              </a:ext>
            </a:extLst>
          </p:cNvPr>
          <p:cNvSpPr>
            <a:spLocks noGrp="1"/>
          </p:cNvSpPr>
          <p:nvPr>
            <p:ph type="sldNum" sz="quarter" idx="17"/>
          </p:nvPr>
        </p:nvSpPr>
        <p:spPr/>
        <p:txBody>
          <a:bodyPr/>
          <a:lstStyle/>
          <a:p>
            <a:fld id="{E946A705-20A6-431E-9A51-94C86741666B}" type="slidenum">
              <a:rPr lang="en-US" smtClean="0"/>
              <a:t>‹#›</a:t>
            </a:fld>
            <a:endParaRPr lang="en-US" dirty="0"/>
          </a:p>
        </p:txBody>
      </p:sp>
    </p:spTree>
    <p:extLst>
      <p:ext uri="{BB962C8B-B14F-4D97-AF65-F5344CB8AC3E}">
        <p14:creationId xmlns:p14="http://schemas.microsoft.com/office/powerpoint/2010/main" val="2731573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FB86-19C8-4294-8C92-82CCF2871B5F}"/>
              </a:ext>
            </a:extLst>
          </p:cNvPr>
          <p:cNvSpPr>
            <a:spLocks noGrp="1"/>
          </p:cNvSpPr>
          <p:nvPr>
            <p:ph type="title" hasCustomPrompt="1"/>
          </p:nvPr>
        </p:nvSpPr>
        <p:spPr>
          <a:xfrm>
            <a:off x="457200" y="731526"/>
            <a:ext cx="5334000" cy="899317"/>
          </a:xfrm>
        </p:spPr>
        <p:txBody>
          <a:bodyPr/>
          <a:lstStyle>
            <a:lvl1pPr>
              <a:defRPr/>
            </a:lvl1pPr>
          </a:lstStyle>
          <a:p>
            <a:r>
              <a:rPr lang="en-US"/>
              <a:t>Click to edit Title</a:t>
            </a:r>
          </a:p>
        </p:txBody>
      </p:sp>
      <p:sp>
        <p:nvSpPr>
          <p:cNvPr id="6" name="Picture Placeholder 6">
            <a:extLst>
              <a:ext uri="{FF2B5EF4-FFF2-40B4-BE49-F238E27FC236}">
                <a16:creationId xmlns:a16="http://schemas.microsoft.com/office/drawing/2014/main" id="{3EB38A1B-ECDE-4645-B9CB-5F6ED3CF46C7}"/>
              </a:ext>
            </a:extLst>
          </p:cNvPr>
          <p:cNvSpPr>
            <a:spLocks noGrp="1"/>
          </p:cNvSpPr>
          <p:nvPr>
            <p:ph type="pic" sz="quarter" idx="17" hasCustomPrompt="1"/>
          </p:nvPr>
        </p:nvSpPr>
        <p:spPr>
          <a:xfrm>
            <a:off x="457200" y="2011680"/>
            <a:ext cx="5334000" cy="4008120"/>
          </a:xfrm>
          <a:noFill/>
        </p:spPr>
        <p:txBody>
          <a:bodyPr/>
          <a:lstStyle>
            <a:lvl1pPr marL="0" indent="0" algn="ctr">
              <a:buNone/>
              <a:defRPr/>
            </a:lvl1pPr>
          </a:lstStyle>
          <a:p>
            <a:r>
              <a:rPr lang="en-US" dirty="0"/>
              <a:t>Click icon to insert image</a:t>
            </a:r>
          </a:p>
        </p:txBody>
      </p:sp>
      <p:sp>
        <p:nvSpPr>
          <p:cNvPr id="8" name="Picture Placeholder 6">
            <a:extLst>
              <a:ext uri="{FF2B5EF4-FFF2-40B4-BE49-F238E27FC236}">
                <a16:creationId xmlns:a16="http://schemas.microsoft.com/office/drawing/2014/main" id="{A10D7FD5-6A4D-4547-B9A4-C2B79B63618F}"/>
              </a:ext>
            </a:extLst>
          </p:cNvPr>
          <p:cNvSpPr>
            <a:spLocks noGrp="1"/>
          </p:cNvSpPr>
          <p:nvPr>
            <p:ph type="pic" sz="quarter" idx="19" hasCustomPrompt="1"/>
          </p:nvPr>
        </p:nvSpPr>
        <p:spPr>
          <a:xfrm>
            <a:off x="6096000" y="228600"/>
            <a:ext cx="5257803" cy="2484120"/>
          </a:xfrm>
          <a:noFill/>
        </p:spPr>
        <p:txBody>
          <a:bodyPr/>
          <a:lstStyle>
            <a:lvl1pPr marL="0" indent="0" algn="ctr">
              <a:buNone/>
              <a:defRPr/>
            </a:lvl1pPr>
          </a:lstStyle>
          <a:p>
            <a:r>
              <a:rPr lang="en-US" dirty="0"/>
              <a:t>Click icon to insert image</a:t>
            </a:r>
          </a:p>
        </p:txBody>
      </p:sp>
      <p:sp>
        <p:nvSpPr>
          <p:cNvPr id="9" name="Date Placeholder 8">
            <a:extLst>
              <a:ext uri="{FF2B5EF4-FFF2-40B4-BE49-F238E27FC236}">
                <a16:creationId xmlns:a16="http://schemas.microsoft.com/office/drawing/2014/main" id="{6D51114A-0D1C-44CA-B76A-A7FA1B90326F}"/>
              </a:ext>
            </a:extLst>
          </p:cNvPr>
          <p:cNvSpPr>
            <a:spLocks noGrp="1"/>
          </p:cNvSpPr>
          <p:nvPr>
            <p:ph type="dt" sz="half" idx="20"/>
          </p:nvPr>
        </p:nvSpPr>
        <p:spPr/>
        <p:txBody>
          <a:bodyPr/>
          <a:lstStyle/>
          <a:p>
            <a:fld id="{8EB54438-0E8F-47F1-AE37-ABFC61F7C8EE}" type="datetimeFigureOut">
              <a:rPr lang="en-US" smtClean="0"/>
              <a:t>9/8/2023</a:t>
            </a:fld>
            <a:endParaRPr lang="en-US" dirty="0"/>
          </a:p>
        </p:txBody>
      </p:sp>
      <p:sp>
        <p:nvSpPr>
          <p:cNvPr id="10" name="Footer Placeholder 9">
            <a:extLst>
              <a:ext uri="{FF2B5EF4-FFF2-40B4-BE49-F238E27FC236}">
                <a16:creationId xmlns:a16="http://schemas.microsoft.com/office/drawing/2014/main" id="{B08C3414-8BEC-4BAE-8ADE-ABD42B0A9A2C}"/>
              </a:ext>
            </a:extLst>
          </p:cNvPr>
          <p:cNvSpPr>
            <a:spLocks noGrp="1"/>
          </p:cNvSpPr>
          <p:nvPr>
            <p:ph type="ftr" sz="quarter" idx="21"/>
          </p:nvPr>
        </p:nvSpPr>
        <p:spPr/>
        <p:txBody>
          <a:bodyPr/>
          <a:lstStyle/>
          <a:p>
            <a:endParaRPr lang="en-US" dirty="0"/>
          </a:p>
        </p:txBody>
      </p:sp>
      <p:sp>
        <p:nvSpPr>
          <p:cNvPr id="11" name="Slide Number Placeholder 10">
            <a:extLst>
              <a:ext uri="{FF2B5EF4-FFF2-40B4-BE49-F238E27FC236}">
                <a16:creationId xmlns:a16="http://schemas.microsoft.com/office/drawing/2014/main" id="{73DA6C1C-B8D6-4A8F-98FB-630710043DE3}"/>
              </a:ext>
            </a:extLst>
          </p:cNvPr>
          <p:cNvSpPr>
            <a:spLocks noGrp="1"/>
          </p:cNvSpPr>
          <p:nvPr>
            <p:ph type="sldNum" sz="quarter" idx="22"/>
          </p:nvPr>
        </p:nvSpPr>
        <p:spPr/>
        <p:txBody>
          <a:bodyPr/>
          <a:lstStyle/>
          <a:p>
            <a:fld id="{E946A705-20A6-431E-9A51-94C86741666B}" type="slidenum">
              <a:rPr lang="en-US" smtClean="0"/>
              <a:t>‹#›</a:t>
            </a:fld>
            <a:endParaRPr lang="en-US" dirty="0"/>
          </a:p>
        </p:txBody>
      </p:sp>
      <p:sp>
        <p:nvSpPr>
          <p:cNvPr id="13" name="Picture Placeholder 6">
            <a:extLst>
              <a:ext uri="{FF2B5EF4-FFF2-40B4-BE49-F238E27FC236}">
                <a16:creationId xmlns:a16="http://schemas.microsoft.com/office/drawing/2014/main" id="{A10D7FD5-6A4D-4547-B9A4-C2B79B63618F}"/>
              </a:ext>
            </a:extLst>
          </p:cNvPr>
          <p:cNvSpPr>
            <a:spLocks noGrp="1"/>
          </p:cNvSpPr>
          <p:nvPr>
            <p:ph type="pic" sz="quarter" idx="23" hasCustomPrompt="1"/>
          </p:nvPr>
        </p:nvSpPr>
        <p:spPr>
          <a:xfrm>
            <a:off x="6601881" y="2926080"/>
            <a:ext cx="5257803" cy="2484120"/>
          </a:xfrm>
          <a:noFill/>
        </p:spPr>
        <p:txBody>
          <a:bodyPr/>
          <a:lstStyle>
            <a:lvl1pPr marL="0" indent="0" algn="ctr">
              <a:buNone/>
              <a:defRPr/>
            </a:lvl1pPr>
          </a:lstStyle>
          <a:p>
            <a:r>
              <a:rPr lang="en-US" dirty="0"/>
              <a:t>Click icon to insert image</a:t>
            </a:r>
          </a:p>
        </p:txBody>
      </p:sp>
    </p:spTree>
    <p:extLst>
      <p:ext uri="{BB962C8B-B14F-4D97-AF65-F5344CB8AC3E}">
        <p14:creationId xmlns:p14="http://schemas.microsoft.com/office/powerpoint/2010/main" val="372806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6BDBD8F-0811-E743-8D29-95FBA6111DCA}"/>
              </a:ext>
            </a:extLst>
          </p:cNvPr>
          <p:cNvSpPr/>
          <p:nvPr/>
        </p:nvSpPr>
        <p:spPr>
          <a:xfrm>
            <a:off x="5216212"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dirty="0"/>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5" y="4035875"/>
            <a:ext cx="3658324" cy="1613201"/>
          </a:xfrm>
        </p:spPr>
        <p:txBody>
          <a:bodyPr lIns="0" tIns="0" rIns="0" bIns="0" anchor="b">
            <a:normAutofit/>
          </a:bodyPr>
          <a:lstStyle>
            <a:lvl1pPr>
              <a:defRPr sz="3400"/>
            </a:lvl1pPr>
          </a:lstStyle>
          <a:p>
            <a:r>
              <a:rPr lang="en-US"/>
              <a:t>Click to edit Title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6016693" y="878181"/>
            <a:ext cx="5341775" cy="5251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1DDE2F4-5EBB-45D1-AB70-5D65DB769E06}"/>
              </a:ext>
            </a:extLst>
          </p:cNvPr>
          <p:cNvSpPr>
            <a:spLocks noGrp="1"/>
          </p:cNvSpPr>
          <p:nvPr>
            <p:ph type="dt" sz="half" idx="14"/>
          </p:nvPr>
        </p:nvSpPr>
        <p:spPr/>
        <p:txBody>
          <a:bodyPr/>
          <a:lstStyle/>
          <a:p>
            <a:fld id="{8EB54438-0E8F-47F1-AE37-ABFC61F7C8EE}" type="datetimeFigureOut">
              <a:rPr lang="en-US" smtClean="0"/>
              <a:t>9/8/2023</a:t>
            </a:fld>
            <a:endParaRPr lang="en-US" dirty="0"/>
          </a:p>
        </p:txBody>
      </p:sp>
      <p:sp>
        <p:nvSpPr>
          <p:cNvPr id="7" name="Footer Placeholder 6">
            <a:extLst>
              <a:ext uri="{FF2B5EF4-FFF2-40B4-BE49-F238E27FC236}">
                <a16:creationId xmlns:a16="http://schemas.microsoft.com/office/drawing/2014/main" id="{F52959D0-549E-4D0E-B7A6-681D35CDF32C}"/>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1C676125-0D9A-4D85-8E10-549DB73128D5}"/>
              </a:ext>
            </a:extLst>
          </p:cNvPr>
          <p:cNvSpPr>
            <a:spLocks noGrp="1"/>
          </p:cNvSpPr>
          <p:nvPr>
            <p:ph type="sldNum" sz="quarter" idx="16"/>
          </p:nvPr>
        </p:nvSpPr>
        <p:spPr/>
        <p:txBody>
          <a:bodyPr/>
          <a:lstStyle/>
          <a:p>
            <a:fld id="{E946A705-20A6-431E-9A51-94C86741666B}" type="slidenum">
              <a:rPr lang="en-US" smtClean="0"/>
              <a:t>‹#›</a:t>
            </a:fld>
            <a:endParaRPr lang="en-US" dirty="0"/>
          </a:p>
        </p:txBody>
      </p:sp>
      <p:grpSp>
        <p:nvGrpSpPr>
          <p:cNvPr id="10" name="Group 9"/>
          <p:cNvGrpSpPr/>
          <p:nvPr/>
        </p:nvGrpSpPr>
        <p:grpSpPr>
          <a:xfrm>
            <a:off x="9622367" y="-2322970"/>
            <a:ext cx="3604225" cy="4647070"/>
            <a:chOff x="9622367" y="-2322970"/>
            <a:chExt cx="3604225" cy="4647070"/>
          </a:xfrm>
        </p:grpSpPr>
        <p:sp>
          <p:nvSpPr>
            <p:cNvPr id="12" name="Oval 11"/>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9622367" y="-2322970"/>
            <a:ext cx="3604225" cy="4647070"/>
            <a:chOff x="9622367" y="-2322970"/>
            <a:chExt cx="3604225" cy="4647070"/>
          </a:xfrm>
        </p:grpSpPr>
        <p:sp>
          <p:nvSpPr>
            <p:cNvPr id="16" name="Oval 15"/>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23034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5C4D9A4-C8E3-4644-9D63-86142FA59A02}"/>
              </a:ext>
            </a:extLst>
          </p:cNvPr>
          <p:cNvSpPr/>
          <p:nvPr/>
        </p:nvSpPr>
        <p:spPr>
          <a:xfrm>
            <a:off x="952500" y="838200"/>
            <a:ext cx="10287000" cy="4572000"/>
          </a:xfrm>
          <a:prstGeom prst="rect">
            <a:avLst/>
          </a:prstGeom>
          <a:solidFill>
            <a:schemeClr val="tx2"/>
          </a:solidFill>
          <a:ln w="12700">
            <a:miter lim="400000"/>
          </a:ln>
        </p:spPr>
        <p:txBody>
          <a:bodyPr lIns="25400" tIns="25400" rIns="25400" bIns="25400" anchor="ctr"/>
          <a:lstStyle/>
          <a:p>
            <a:pPr algn="ctr" defTabSz="41274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9" y="2552700"/>
            <a:ext cx="9304867" cy="2467126"/>
          </a:xfrm>
        </p:spPr>
        <p:txBody>
          <a:bodyPr lIns="0" tIns="0" rIns="0" bIns="0" anchor="ctr">
            <a:normAutofit/>
          </a:bodyPr>
          <a:lstStyle>
            <a:lvl1pPr algn="ctr">
              <a:defRPr sz="3400">
                <a:solidFill>
                  <a:schemeClr val="bg1"/>
                </a:solidFill>
              </a:defRPr>
            </a:lvl1pPr>
          </a:lstStyle>
          <a:p>
            <a:r>
              <a:rPr lang="en-US" noProof="0"/>
              <a:t>“Quote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5" y="1881744"/>
            <a:ext cx="3316999" cy="269370"/>
          </a:xfrm>
        </p:spPr>
        <p:txBody>
          <a:bodyPr>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38" indent="-171446">
              <a:defRPr sz="1200"/>
            </a:lvl4pPr>
            <a:lvl5pPr>
              <a:defRPr sz="1200"/>
            </a:lvl5pPr>
          </a:lstStyle>
          <a:p>
            <a:pPr lvl="0"/>
            <a:r>
              <a:rPr lang="en-US" noProof="0"/>
              <a:t>Author name</a:t>
            </a:r>
          </a:p>
        </p:txBody>
      </p:sp>
      <p:sp>
        <p:nvSpPr>
          <p:cNvPr id="6" name="Date Placeholder 5">
            <a:extLst>
              <a:ext uri="{FF2B5EF4-FFF2-40B4-BE49-F238E27FC236}">
                <a16:creationId xmlns:a16="http://schemas.microsoft.com/office/drawing/2014/main" id="{5B1878EE-F504-4844-8EB5-612A923C1D34}"/>
              </a:ext>
            </a:extLst>
          </p:cNvPr>
          <p:cNvSpPr>
            <a:spLocks noGrp="1"/>
          </p:cNvSpPr>
          <p:nvPr>
            <p:ph type="dt" sz="half" idx="22"/>
          </p:nvPr>
        </p:nvSpPr>
        <p:spPr/>
        <p:txBody>
          <a:bodyPr/>
          <a:lstStyle/>
          <a:p>
            <a:fld id="{8EB54438-0E8F-47F1-AE37-ABFC61F7C8EE}" type="datetimeFigureOut">
              <a:rPr lang="en-US" smtClean="0"/>
              <a:t>9/8/2023</a:t>
            </a:fld>
            <a:endParaRPr lang="en-US" dirty="0"/>
          </a:p>
        </p:txBody>
      </p:sp>
      <p:sp>
        <p:nvSpPr>
          <p:cNvPr id="7" name="Footer Placeholder 6">
            <a:extLst>
              <a:ext uri="{FF2B5EF4-FFF2-40B4-BE49-F238E27FC236}">
                <a16:creationId xmlns:a16="http://schemas.microsoft.com/office/drawing/2014/main" id="{5A90C66C-17D2-43B2-9DFA-82E4BEDE8DA0}"/>
              </a:ext>
            </a:extLst>
          </p:cNvPr>
          <p:cNvSpPr>
            <a:spLocks noGrp="1"/>
          </p:cNvSpPr>
          <p:nvPr>
            <p:ph type="ftr" sz="quarter" idx="23"/>
          </p:nvPr>
        </p:nvSpPr>
        <p:spPr/>
        <p:txBody>
          <a:bodyPr/>
          <a:lstStyle/>
          <a:p>
            <a:endParaRPr lang="en-US" dirty="0"/>
          </a:p>
        </p:txBody>
      </p:sp>
      <p:sp>
        <p:nvSpPr>
          <p:cNvPr id="8" name="Slide Number Placeholder 7">
            <a:extLst>
              <a:ext uri="{FF2B5EF4-FFF2-40B4-BE49-F238E27FC236}">
                <a16:creationId xmlns:a16="http://schemas.microsoft.com/office/drawing/2014/main" id="{7A4F3174-99CE-4551-A919-27B384DEC6E3}"/>
              </a:ext>
            </a:extLst>
          </p:cNvPr>
          <p:cNvSpPr>
            <a:spLocks noGrp="1"/>
          </p:cNvSpPr>
          <p:nvPr>
            <p:ph type="sldNum" sz="quarter" idx="24"/>
          </p:nvPr>
        </p:nvSpPr>
        <p:spPr/>
        <p:txBody>
          <a:bodyPr/>
          <a:lstStyle/>
          <a:p>
            <a:fld id="{E946A705-20A6-431E-9A51-94C86741666B}" type="slidenum">
              <a:rPr lang="en-US" smtClean="0"/>
              <a:t>‹#›</a:t>
            </a:fld>
            <a:endParaRPr lang="en-US" dirty="0"/>
          </a:p>
        </p:txBody>
      </p:sp>
      <p:grpSp>
        <p:nvGrpSpPr>
          <p:cNvPr id="9" name="Group 8"/>
          <p:cNvGrpSpPr/>
          <p:nvPr/>
        </p:nvGrpSpPr>
        <p:grpSpPr>
          <a:xfrm>
            <a:off x="9622367" y="-2322970"/>
            <a:ext cx="3604225" cy="4647070"/>
            <a:chOff x="9622367" y="-2322970"/>
            <a:chExt cx="3604225" cy="4647070"/>
          </a:xfrm>
        </p:grpSpPr>
        <p:sp>
          <p:nvSpPr>
            <p:cNvPr id="10" name="Oval 9"/>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9622367" y="-2322970"/>
            <a:ext cx="3604225" cy="4647070"/>
            <a:chOff x="9622367" y="-2322970"/>
            <a:chExt cx="3604225" cy="4647070"/>
          </a:xfrm>
        </p:grpSpPr>
        <p:sp>
          <p:nvSpPr>
            <p:cNvPr id="16" name="Oval 15"/>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1476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p:nvGrpSpPr>
        <p:grpSpPr>
          <a:xfrm>
            <a:off x="9622367" y="-2322970"/>
            <a:ext cx="3604225" cy="4647070"/>
            <a:chOff x="9622367" y="-2322970"/>
            <a:chExt cx="3604225" cy="4647070"/>
          </a:xfrm>
        </p:grpSpPr>
        <p:sp>
          <p:nvSpPr>
            <p:cNvPr id="3" name="Oval 2"/>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9622367" y="-2322970"/>
            <a:ext cx="3604225" cy="4647070"/>
            <a:chOff x="9622367" y="-2322970"/>
            <a:chExt cx="3604225" cy="4647070"/>
          </a:xfrm>
        </p:grpSpPr>
        <p:sp>
          <p:nvSpPr>
            <p:cNvPr id="7" name="Oval 6"/>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9197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453A-1888-463B-831A-C41B3E2A3E92}"/>
              </a:ext>
            </a:extLst>
          </p:cNvPr>
          <p:cNvSpPr>
            <a:spLocks noGrp="1"/>
          </p:cNvSpPr>
          <p:nvPr>
            <p:ph type="title" hasCustomPrompt="1"/>
          </p:nvPr>
        </p:nvSpPr>
        <p:spPr/>
        <p:txBody>
          <a:bodyPr/>
          <a:lstStyle>
            <a:lvl1pPr>
              <a:defRPr/>
            </a:lvl1pPr>
          </a:lstStyle>
          <a:p>
            <a:r>
              <a:rPr lang="en-US"/>
              <a:t>Click to edit Slide Title</a:t>
            </a:r>
          </a:p>
        </p:txBody>
      </p:sp>
      <p:sp>
        <p:nvSpPr>
          <p:cNvPr id="17" name="Text Placeholder 6">
            <a:extLst>
              <a:ext uri="{FF2B5EF4-FFF2-40B4-BE49-F238E27FC236}">
                <a16:creationId xmlns:a16="http://schemas.microsoft.com/office/drawing/2014/main" id="{600589A5-F6BC-4489-955E-76B11354C696}"/>
              </a:ext>
            </a:extLst>
          </p:cNvPr>
          <p:cNvSpPr>
            <a:spLocks noGrp="1"/>
          </p:cNvSpPr>
          <p:nvPr>
            <p:ph type="body" sz="quarter" idx="21" hasCustomPrompt="1"/>
          </p:nvPr>
        </p:nvSpPr>
        <p:spPr>
          <a:xfrm>
            <a:off x="5372385" y="3164595"/>
            <a:ext cx="4399931"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Your phone</a:t>
            </a:r>
          </a:p>
        </p:txBody>
      </p:sp>
      <p:sp>
        <p:nvSpPr>
          <p:cNvPr id="19" name="Text Placeholder 6">
            <a:extLst>
              <a:ext uri="{FF2B5EF4-FFF2-40B4-BE49-F238E27FC236}">
                <a16:creationId xmlns:a16="http://schemas.microsoft.com/office/drawing/2014/main" id="{7134170A-602D-4F5F-B614-0002208B6E91}"/>
              </a:ext>
            </a:extLst>
          </p:cNvPr>
          <p:cNvSpPr>
            <a:spLocks noGrp="1"/>
          </p:cNvSpPr>
          <p:nvPr>
            <p:ph type="body" sz="quarter" idx="23" hasCustomPrompt="1"/>
          </p:nvPr>
        </p:nvSpPr>
        <p:spPr>
          <a:xfrm>
            <a:off x="5372385" y="4048632"/>
            <a:ext cx="6205871"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Your email</a:t>
            </a:r>
          </a:p>
        </p:txBody>
      </p:sp>
      <p:sp>
        <p:nvSpPr>
          <p:cNvPr id="23" name="Text Placeholder 6">
            <a:extLst>
              <a:ext uri="{FF2B5EF4-FFF2-40B4-BE49-F238E27FC236}">
                <a16:creationId xmlns:a16="http://schemas.microsoft.com/office/drawing/2014/main" id="{F8B0D77C-D75F-4488-90F5-0A1374E3FAA0}"/>
              </a:ext>
            </a:extLst>
          </p:cNvPr>
          <p:cNvSpPr>
            <a:spLocks noGrp="1"/>
          </p:cNvSpPr>
          <p:nvPr>
            <p:ph type="body" sz="quarter" idx="27" hasCustomPrompt="1"/>
          </p:nvPr>
        </p:nvSpPr>
        <p:spPr>
          <a:xfrm>
            <a:off x="5372100" y="4932668"/>
            <a:ext cx="4399931"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bcipackaging.com</a:t>
            </a:r>
          </a:p>
        </p:txBody>
      </p:sp>
      <p:grpSp>
        <p:nvGrpSpPr>
          <p:cNvPr id="43" name="Group 42">
            <a:extLst>
              <a:ext uri="{FF2B5EF4-FFF2-40B4-BE49-F238E27FC236}">
                <a16:creationId xmlns:a16="http://schemas.microsoft.com/office/drawing/2014/main" id="{15620238-CE5D-466C-9702-67D27C035C82}"/>
              </a:ext>
            </a:extLst>
          </p:cNvPr>
          <p:cNvGrpSpPr/>
          <p:nvPr/>
        </p:nvGrpSpPr>
        <p:grpSpPr>
          <a:xfrm>
            <a:off x="4660664" y="3185330"/>
            <a:ext cx="544944" cy="544944"/>
            <a:chOff x="6400802" y="2101272"/>
            <a:chExt cx="544944" cy="544944"/>
          </a:xfrm>
        </p:grpSpPr>
        <p:sp>
          <p:nvSpPr>
            <p:cNvPr id="38" name="Flowchart: Connector 37">
              <a:extLst>
                <a:ext uri="{FF2B5EF4-FFF2-40B4-BE49-F238E27FC236}">
                  <a16:creationId xmlns:a16="http://schemas.microsoft.com/office/drawing/2014/main" id="{8AB68AF7-F584-4D07-AE06-42061A4D1529}"/>
                </a:ext>
              </a:extLst>
            </p:cNvPr>
            <p:cNvSpPr/>
            <p:nvPr/>
          </p:nvSpPr>
          <p:spPr>
            <a:xfrm>
              <a:off x="6400802" y="2101272"/>
              <a:ext cx="544944" cy="54494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5" name="Graphic 34" descr="Receiver">
              <a:extLst>
                <a:ext uri="{FF2B5EF4-FFF2-40B4-BE49-F238E27FC236}">
                  <a16:creationId xmlns:a16="http://schemas.microsoft.com/office/drawing/2014/main" id="{EBE5FA1B-5B4A-4625-B395-FCAC4BB0DE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74" y="2183244"/>
              <a:ext cx="381000" cy="381000"/>
            </a:xfrm>
            <a:prstGeom prst="rect">
              <a:avLst/>
            </a:prstGeom>
          </p:spPr>
        </p:pic>
      </p:grpSp>
      <p:sp>
        <p:nvSpPr>
          <p:cNvPr id="42" name="Picture Placeholder 41">
            <a:extLst>
              <a:ext uri="{FF2B5EF4-FFF2-40B4-BE49-F238E27FC236}">
                <a16:creationId xmlns:a16="http://schemas.microsoft.com/office/drawing/2014/main" id="{1266D117-DE77-495A-8FF3-D45C76299715}"/>
              </a:ext>
            </a:extLst>
          </p:cNvPr>
          <p:cNvSpPr>
            <a:spLocks noGrp="1"/>
          </p:cNvSpPr>
          <p:nvPr>
            <p:ph type="pic" sz="quarter" idx="29" hasCustomPrompt="1"/>
          </p:nvPr>
        </p:nvSpPr>
        <p:spPr>
          <a:xfrm>
            <a:off x="900553" y="2280558"/>
            <a:ext cx="3471421" cy="3205842"/>
          </a:xfrm>
          <a:solidFill>
            <a:schemeClr val="bg1">
              <a:lumMod val="95000"/>
            </a:schemeClr>
          </a:solidFill>
        </p:spPr>
        <p:txBody>
          <a:bodyPr/>
          <a:lstStyle>
            <a:lvl1pPr marL="0" indent="0" algn="ctr">
              <a:buNone/>
              <a:defRPr/>
            </a:lvl1pPr>
          </a:lstStyle>
          <a:p>
            <a:r>
              <a:rPr lang="en-US" dirty="0"/>
              <a:t>Click icon to insert your photo</a:t>
            </a:r>
          </a:p>
        </p:txBody>
      </p:sp>
      <p:grpSp>
        <p:nvGrpSpPr>
          <p:cNvPr id="45" name="Group 44">
            <a:extLst>
              <a:ext uri="{FF2B5EF4-FFF2-40B4-BE49-F238E27FC236}">
                <a16:creationId xmlns:a16="http://schemas.microsoft.com/office/drawing/2014/main" id="{9BF2AF3D-ADFC-43B2-8871-01774DE1B02C}"/>
              </a:ext>
            </a:extLst>
          </p:cNvPr>
          <p:cNvGrpSpPr/>
          <p:nvPr/>
        </p:nvGrpSpPr>
        <p:grpSpPr>
          <a:xfrm>
            <a:off x="4680043" y="4063393"/>
            <a:ext cx="544944" cy="544944"/>
            <a:chOff x="6400802" y="2101272"/>
            <a:chExt cx="544944" cy="544944"/>
          </a:xfrm>
        </p:grpSpPr>
        <p:sp>
          <p:nvSpPr>
            <p:cNvPr id="46" name="Flowchart: Connector 45">
              <a:extLst>
                <a:ext uri="{FF2B5EF4-FFF2-40B4-BE49-F238E27FC236}">
                  <a16:creationId xmlns:a16="http://schemas.microsoft.com/office/drawing/2014/main" id="{BD28C570-C12F-4646-B642-834D4BBD27D3}"/>
                </a:ext>
              </a:extLst>
            </p:cNvPr>
            <p:cNvSpPr/>
            <p:nvPr/>
          </p:nvSpPr>
          <p:spPr>
            <a:xfrm>
              <a:off x="6400802" y="2101272"/>
              <a:ext cx="544944" cy="54494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7" name="Graphic 46" descr="Open envelope">
              <a:extLst>
                <a:ext uri="{FF2B5EF4-FFF2-40B4-BE49-F238E27FC236}">
                  <a16:creationId xmlns:a16="http://schemas.microsoft.com/office/drawing/2014/main" id="{0594C253-7AC9-4B98-BFED-2B36A24498A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82774" y="2183244"/>
              <a:ext cx="381000" cy="381000"/>
            </a:xfrm>
            <a:prstGeom prst="rect">
              <a:avLst/>
            </a:prstGeom>
          </p:spPr>
        </p:pic>
      </p:grpSp>
      <p:grpSp>
        <p:nvGrpSpPr>
          <p:cNvPr id="51" name="Group 50">
            <a:extLst>
              <a:ext uri="{FF2B5EF4-FFF2-40B4-BE49-F238E27FC236}">
                <a16:creationId xmlns:a16="http://schemas.microsoft.com/office/drawing/2014/main" id="{A6A1739D-FC05-464C-BEF6-12797FA8DCA3}"/>
              </a:ext>
            </a:extLst>
          </p:cNvPr>
          <p:cNvGrpSpPr/>
          <p:nvPr/>
        </p:nvGrpSpPr>
        <p:grpSpPr>
          <a:xfrm>
            <a:off x="4688159" y="4941456"/>
            <a:ext cx="544944" cy="544944"/>
            <a:chOff x="6400802" y="2101272"/>
            <a:chExt cx="544944" cy="544944"/>
          </a:xfrm>
        </p:grpSpPr>
        <p:sp>
          <p:nvSpPr>
            <p:cNvPr id="52" name="Flowchart: Connector 51">
              <a:extLst>
                <a:ext uri="{FF2B5EF4-FFF2-40B4-BE49-F238E27FC236}">
                  <a16:creationId xmlns:a16="http://schemas.microsoft.com/office/drawing/2014/main" id="{609E16D7-0F17-4B29-81D1-6BF42BA60176}"/>
                </a:ext>
              </a:extLst>
            </p:cNvPr>
            <p:cNvSpPr/>
            <p:nvPr/>
          </p:nvSpPr>
          <p:spPr>
            <a:xfrm>
              <a:off x="6400802" y="2101272"/>
              <a:ext cx="544944" cy="54494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3" name="Graphic 52" descr="Internet">
              <a:extLst>
                <a:ext uri="{FF2B5EF4-FFF2-40B4-BE49-F238E27FC236}">
                  <a16:creationId xmlns:a16="http://schemas.microsoft.com/office/drawing/2014/main" id="{E57B69AE-4CFD-402C-8377-A191F2AFD40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482774" y="2183244"/>
              <a:ext cx="381000" cy="381000"/>
            </a:xfrm>
            <a:prstGeom prst="rect">
              <a:avLst/>
            </a:prstGeom>
          </p:spPr>
        </p:pic>
      </p:grpSp>
      <p:sp>
        <p:nvSpPr>
          <p:cNvPr id="54" name="Date Placeholder 53">
            <a:extLst>
              <a:ext uri="{FF2B5EF4-FFF2-40B4-BE49-F238E27FC236}">
                <a16:creationId xmlns:a16="http://schemas.microsoft.com/office/drawing/2014/main" id="{30121C6E-0D93-4394-95D5-4F25070E2755}"/>
              </a:ext>
            </a:extLst>
          </p:cNvPr>
          <p:cNvSpPr>
            <a:spLocks noGrp="1"/>
          </p:cNvSpPr>
          <p:nvPr>
            <p:ph type="dt" sz="half" idx="30"/>
          </p:nvPr>
        </p:nvSpPr>
        <p:spPr/>
        <p:txBody>
          <a:bodyPr/>
          <a:lstStyle/>
          <a:p>
            <a:fld id="{8EB54438-0E8F-47F1-AE37-ABFC61F7C8EE}" type="datetimeFigureOut">
              <a:rPr lang="en-US" smtClean="0"/>
              <a:t>9/8/2023</a:t>
            </a:fld>
            <a:endParaRPr lang="en-US" dirty="0"/>
          </a:p>
        </p:txBody>
      </p:sp>
      <p:sp>
        <p:nvSpPr>
          <p:cNvPr id="55" name="Footer Placeholder 54">
            <a:extLst>
              <a:ext uri="{FF2B5EF4-FFF2-40B4-BE49-F238E27FC236}">
                <a16:creationId xmlns:a16="http://schemas.microsoft.com/office/drawing/2014/main" id="{B275DA0A-BD24-4947-A4A8-8DF86140B97D}"/>
              </a:ext>
            </a:extLst>
          </p:cNvPr>
          <p:cNvSpPr>
            <a:spLocks noGrp="1"/>
          </p:cNvSpPr>
          <p:nvPr>
            <p:ph type="ftr" sz="quarter" idx="31"/>
          </p:nvPr>
        </p:nvSpPr>
        <p:spPr/>
        <p:txBody>
          <a:bodyPr/>
          <a:lstStyle/>
          <a:p>
            <a:endParaRPr lang="en-US" dirty="0"/>
          </a:p>
        </p:txBody>
      </p:sp>
      <p:sp>
        <p:nvSpPr>
          <p:cNvPr id="56" name="Slide Number Placeholder 55">
            <a:extLst>
              <a:ext uri="{FF2B5EF4-FFF2-40B4-BE49-F238E27FC236}">
                <a16:creationId xmlns:a16="http://schemas.microsoft.com/office/drawing/2014/main" id="{4FF4346D-9881-4ED0-93C0-BE000F78B95B}"/>
              </a:ext>
            </a:extLst>
          </p:cNvPr>
          <p:cNvSpPr>
            <a:spLocks noGrp="1"/>
          </p:cNvSpPr>
          <p:nvPr>
            <p:ph type="sldNum" sz="quarter" idx="32"/>
          </p:nvPr>
        </p:nvSpPr>
        <p:spPr/>
        <p:txBody>
          <a:bodyPr/>
          <a:lstStyle/>
          <a:p>
            <a:fld id="{E946A705-20A6-431E-9A51-94C86741666B}" type="slidenum">
              <a:rPr lang="en-US" smtClean="0"/>
              <a:t>‹#›</a:t>
            </a:fld>
            <a:endParaRPr lang="en-US" dirty="0"/>
          </a:p>
        </p:txBody>
      </p:sp>
      <p:sp>
        <p:nvSpPr>
          <p:cNvPr id="57" name="Text Placeholder 6">
            <a:extLst>
              <a:ext uri="{FF2B5EF4-FFF2-40B4-BE49-F238E27FC236}">
                <a16:creationId xmlns:a16="http://schemas.microsoft.com/office/drawing/2014/main" id="{FFF913A5-782C-49DD-80CD-A27CB4EE3739}"/>
              </a:ext>
            </a:extLst>
          </p:cNvPr>
          <p:cNvSpPr>
            <a:spLocks noGrp="1"/>
          </p:cNvSpPr>
          <p:nvPr>
            <p:ph type="body" sz="quarter" idx="33" hasCustomPrompt="1"/>
          </p:nvPr>
        </p:nvSpPr>
        <p:spPr>
          <a:xfrm>
            <a:off x="5372385" y="2280558"/>
            <a:ext cx="6205871"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Your name</a:t>
            </a:r>
          </a:p>
        </p:txBody>
      </p:sp>
      <p:grpSp>
        <p:nvGrpSpPr>
          <p:cNvPr id="58" name="Group 57">
            <a:extLst>
              <a:ext uri="{FF2B5EF4-FFF2-40B4-BE49-F238E27FC236}">
                <a16:creationId xmlns:a16="http://schemas.microsoft.com/office/drawing/2014/main" id="{3AEF90E8-ECCE-4B24-BE42-40D605CB4C46}"/>
              </a:ext>
            </a:extLst>
          </p:cNvPr>
          <p:cNvGrpSpPr/>
          <p:nvPr/>
        </p:nvGrpSpPr>
        <p:grpSpPr>
          <a:xfrm>
            <a:off x="4660664" y="2307267"/>
            <a:ext cx="544944" cy="544944"/>
            <a:chOff x="6400802" y="2101272"/>
            <a:chExt cx="544944" cy="544944"/>
          </a:xfrm>
        </p:grpSpPr>
        <p:sp>
          <p:nvSpPr>
            <p:cNvPr id="59" name="Flowchart: Connector 58">
              <a:extLst>
                <a:ext uri="{FF2B5EF4-FFF2-40B4-BE49-F238E27FC236}">
                  <a16:creationId xmlns:a16="http://schemas.microsoft.com/office/drawing/2014/main" id="{AB0E1F93-30D0-41C9-BA73-39A014185875}"/>
                </a:ext>
              </a:extLst>
            </p:cNvPr>
            <p:cNvSpPr/>
            <p:nvPr/>
          </p:nvSpPr>
          <p:spPr>
            <a:xfrm>
              <a:off x="6400802" y="2101272"/>
              <a:ext cx="544944" cy="544944"/>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0" name="Graphic 59" descr="Employee badge">
              <a:extLst>
                <a:ext uri="{FF2B5EF4-FFF2-40B4-BE49-F238E27FC236}">
                  <a16:creationId xmlns:a16="http://schemas.microsoft.com/office/drawing/2014/main" id="{DB9BBCD0-2FE9-4829-9DE9-F98F677B06A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482774" y="2183244"/>
              <a:ext cx="381000" cy="381000"/>
            </a:xfrm>
            <a:prstGeom prst="rect">
              <a:avLst/>
            </a:prstGeom>
          </p:spPr>
        </p:pic>
      </p:grpSp>
      <p:grpSp>
        <p:nvGrpSpPr>
          <p:cNvPr id="24" name="Group 23"/>
          <p:cNvGrpSpPr/>
          <p:nvPr/>
        </p:nvGrpSpPr>
        <p:grpSpPr>
          <a:xfrm>
            <a:off x="9622367" y="-2322970"/>
            <a:ext cx="3604225" cy="4647070"/>
            <a:chOff x="9622367" y="-2322970"/>
            <a:chExt cx="3604225" cy="4647070"/>
          </a:xfrm>
        </p:grpSpPr>
        <p:sp>
          <p:nvSpPr>
            <p:cNvPr id="25" name="Oval 24"/>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p:nvPr/>
        </p:nvGrpSpPr>
        <p:grpSpPr>
          <a:xfrm>
            <a:off x="9622367" y="-2322970"/>
            <a:ext cx="3604225" cy="4647070"/>
            <a:chOff x="9622367" y="-2322970"/>
            <a:chExt cx="3604225" cy="4647070"/>
          </a:xfrm>
        </p:grpSpPr>
        <p:sp>
          <p:nvSpPr>
            <p:cNvPr id="29" name="Oval 28"/>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9122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68020"/>
            <a:ext cx="8932228" cy="118955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54438-0E8F-47F1-AE37-ABFC61F7C8EE}"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46A705-20A6-431E-9A51-94C86741666B}" type="slidenum">
              <a:rPr lang="en-US" smtClean="0"/>
              <a:t>‹#›</a:t>
            </a:fld>
            <a:endParaRPr lang="en-US" dirty="0"/>
          </a:p>
        </p:txBody>
      </p:sp>
      <p:grpSp>
        <p:nvGrpSpPr>
          <p:cNvPr id="10" name="Group 9"/>
          <p:cNvGrpSpPr/>
          <p:nvPr/>
        </p:nvGrpSpPr>
        <p:grpSpPr>
          <a:xfrm>
            <a:off x="9622367" y="-2322970"/>
            <a:ext cx="3604225" cy="4647070"/>
            <a:chOff x="9622367" y="-2322970"/>
            <a:chExt cx="3604225" cy="4647070"/>
          </a:xfrm>
        </p:grpSpPr>
        <p:sp>
          <p:nvSpPr>
            <p:cNvPr id="7" name="Oval 6"/>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9622367" y="-2322970"/>
            <a:ext cx="3604225" cy="4647070"/>
            <a:chOff x="9622367" y="-2322970"/>
            <a:chExt cx="3604225" cy="4647070"/>
          </a:xfrm>
        </p:grpSpPr>
        <p:sp>
          <p:nvSpPr>
            <p:cNvPr id="12" name="Oval 11"/>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8425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Circle Pic">
    <p:spTree>
      <p:nvGrpSpPr>
        <p:cNvPr id="1" name=""/>
        <p:cNvGrpSpPr/>
        <p:nvPr/>
      </p:nvGrpSpPr>
      <p:grpSpPr>
        <a:xfrm>
          <a:off x="0" y="0"/>
          <a:ext cx="0" cy="0"/>
          <a:chOff x="0" y="0"/>
          <a:chExt cx="0" cy="0"/>
        </a:xfrm>
      </p:grpSpPr>
      <p:sp>
        <p:nvSpPr>
          <p:cNvPr id="2" name="Title 1"/>
          <p:cNvSpPr>
            <a:spLocks noGrp="1"/>
          </p:cNvSpPr>
          <p:nvPr>
            <p:ph type="title"/>
          </p:nvPr>
        </p:nvSpPr>
        <p:spPr>
          <a:xfrm>
            <a:off x="548640" y="368020"/>
            <a:ext cx="8932228" cy="1189554"/>
          </a:xfrm>
        </p:spPr>
        <p:txBody>
          <a:bodyPr/>
          <a:lstStyle/>
          <a:p>
            <a:r>
              <a:rPr lang="en-US"/>
              <a:t>Click to edit Master title style</a:t>
            </a:r>
          </a:p>
        </p:txBody>
      </p:sp>
      <p:sp>
        <p:nvSpPr>
          <p:cNvPr id="3" name="Content Placeholder 2"/>
          <p:cNvSpPr>
            <a:spLocks noGrp="1"/>
          </p:cNvSpPr>
          <p:nvPr>
            <p:ph idx="1"/>
          </p:nvPr>
        </p:nvSpPr>
        <p:spPr>
          <a:xfrm>
            <a:off x="548640" y="1965534"/>
            <a:ext cx="6868364" cy="35495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54438-0E8F-47F1-AE37-ABFC61F7C8EE}"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46A705-20A6-431E-9A51-94C86741666B}" type="slidenum">
              <a:rPr lang="en-US" smtClean="0"/>
              <a:t>‹#›</a:t>
            </a:fld>
            <a:endParaRPr lang="en-US" dirty="0"/>
          </a:p>
        </p:txBody>
      </p:sp>
      <p:grpSp>
        <p:nvGrpSpPr>
          <p:cNvPr id="10" name="Group 9"/>
          <p:cNvGrpSpPr/>
          <p:nvPr/>
        </p:nvGrpSpPr>
        <p:grpSpPr>
          <a:xfrm>
            <a:off x="9622367" y="-2322970"/>
            <a:ext cx="3604225" cy="4647070"/>
            <a:chOff x="9622367" y="-2322970"/>
            <a:chExt cx="3604225" cy="4647070"/>
          </a:xfrm>
        </p:grpSpPr>
        <p:sp>
          <p:nvSpPr>
            <p:cNvPr id="7" name="Oval 6"/>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9622367" y="-2322970"/>
            <a:ext cx="3604225" cy="4647070"/>
            <a:chOff x="9622367" y="-2322970"/>
            <a:chExt cx="3604225" cy="4647070"/>
          </a:xfrm>
        </p:grpSpPr>
        <p:sp>
          <p:nvSpPr>
            <p:cNvPr id="12" name="Oval 11"/>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6"/>
          <p:cNvSpPr>
            <a:spLocks noGrp="1"/>
          </p:cNvSpPr>
          <p:nvPr>
            <p:ph type="pic" sz="quarter" idx="13" hasCustomPrompt="1"/>
          </p:nvPr>
        </p:nvSpPr>
        <p:spPr>
          <a:xfrm>
            <a:off x="7772400" y="1828800"/>
            <a:ext cx="3657600" cy="3657600"/>
          </a:xfrm>
          <a:prstGeom prst="ellipse">
            <a:avLst/>
          </a:prstGeom>
        </p:spPr>
        <p:txBody>
          <a:bodyPr/>
          <a:lstStyle>
            <a:lvl1pPr marL="0" indent="0" algn="ctr">
              <a:buNone/>
              <a:defRPr/>
            </a:lvl1pPr>
          </a:lstStyle>
          <a:p>
            <a:r>
              <a:rPr lang="en-US" dirty="0"/>
              <a:t>Click to insert photo into circle</a:t>
            </a:r>
          </a:p>
        </p:txBody>
      </p:sp>
    </p:spTree>
    <p:extLst>
      <p:ext uri="{BB962C8B-B14F-4D97-AF65-F5344CB8AC3E}">
        <p14:creationId xmlns:p14="http://schemas.microsoft.com/office/powerpoint/2010/main" val="52519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utline, Agenda or 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A320-9A41-4D74-A4CC-63AFD833A9A8}"/>
              </a:ext>
            </a:extLst>
          </p:cNvPr>
          <p:cNvSpPr>
            <a:spLocks noGrp="1"/>
          </p:cNvSpPr>
          <p:nvPr>
            <p:ph type="title" hasCustomPrompt="1"/>
          </p:nvPr>
        </p:nvSpPr>
        <p:spPr/>
        <p:txBody>
          <a:bodyPr/>
          <a:lstStyle>
            <a:lvl1pPr>
              <a:defRPr/>
            </a:lvl1pPr>
          </a:lstStyle>
          <a:p>
            <a:r>
              <a:rPr lang="en-US"/>
              <a:t>Click to edit Slide Title</a:t>
            </a:r>
          </a:p>
        </p:txBody>
      </p:sp>
      <p:sp>
        <p:nvSpPr>
          <p:cNvPr id="3" name="Footer Placeholder 2">
            <a:extLst>
              <a:ext uri="{FF2B5EF4-FFF2-40B4-BE49-F238E27FC236}">
                <a16:creationId xmlns:a16="http://schemas.microsoft.com/office/drawing/2014/main" id="{5A0F44D2-AECC-4336-95A9-E043138A152B}"/>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E84BDBD2-213F-4ECB-B6C2-C9EEF44A45FB}"/>
              </a:ext>
            </a:extLst>
          </p:cNvPr>
          <p:cNvSpPr>
            <a:spLocks noGrp="1"/>
          </p:cNvSpPr>
          <p:nvPr>
            <p:ph type="dt" sz="half" idx="11"/>
          </p:nvPr>
        </p:nvSpPr>
        <p:spPr/>
        <p:txBody>
          <a:bodyPr/>
          <a:lstStyle/>
          <a:p>
            <a:fld id="{8EB54438-0E8F-47F1-AE37-ABFC61F7C8EE}" type="datetimeFigureOut">
              <a:rPr lang="en-US" smtClean="0"/>
              <a:t>9/8/2023</a:t>
            </a:fld>
            <a:endParaRPr lang="en-US" dirty="0"/>
          </a:p>
        </p:txBody>
      </p:sp>
      <p:sp>
        <p:nvSpPr>
          <p:cNvPr id="5" name="Slide Number Placeholder 4">
            <a:extLst>
              <a:ext uri="{FF2B5EF4-FFF2-40B4-BE49-F238E27FC236}">
                <a16:creationId xmlns:a16="http://schemas.microsoft.com/office/drawing/2014/main" id="{BBCA3CEC-1933-49E7-B5DD-8546AF1D7FB1}"/>
              </a:ext>
            </a:extLst>
          </p:cNvPr>
          <p:cNvSpPr>
            <a:spLocks noGrp="1"/>
          </p:cNvSpPr>
          <p:nvPr>
            <p:ph type="sldNum" sz="quarter" idx="12"/>
          </p:nvPr>
        </p:nvSpPr>
        <p:spPr/>
        <p:txBody>
          <a:bodyPr/>
          <a:lstStyle/>
          <a:p>
            <a:fld id="{E946A705-20A6-431E-9A51-94C86741666B}" type="slidenum">
              <a:rPr lang="en-US" smtClean="0"/>
              <a:t>‹#›</a:t>
            </a:fld>
            <a:endParaRPr lang="en-US" dirty="0"/>
          </a:p>
        </p:txBody>
      </p:sp>
      <p:sp>
        <p:nvSpPr>
          <p:cNvPr id="6" name="Text Placeholder 6">
            <a:extLst>
              <a:ext uri="{FF2B5EF4-FFF2-40B4-BE49-F238E27FC236}">
                <a16:creationId xmlns:a16="http://schemas.microsoft.com/office/drawing/2014/main" id="{D57F85DA-6EEE-4B84-9574-12D04B96532D}"/>
              </a:ext>
            </a:extLst>
          </p:cNvPr>
          <p:cNvSpPr>
            <a:spLocks noGrp="1"/>
          </p:cNvSpPr>
          <p:nvPr>
            <p:ph type="body" sz="quarter" idx="13" hasCustomPrompt="1"/>
          </p:nvPr>
        </p:nvSpPr>
        <p:spPr>
          <a:xfrm>
            <a:off x="2057400" y="2148630"/>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7" name="Text Placeholder 8">
            <a:extLst>
              <a:ext uri="{FF2B5EF4-FFF2-40B4-BE49-F238E27FC236}">
                <a16:creationId xmlns:a16="http://schemas.microsoft.com/office/drawing/2014/main" id="{375F0C42-EA24-4920-BD79-5FBFAE8906FC}"/>
              </a:ext>
            </a:extLst>
          </p:cNvPr>
          <p:cNvSpPr>
            <a:spLocks noGrp="1"/>
          </p:cNvSpPr>
          <p:nvPr>
            <p:ph type="body" sz="quarter" idx="14" hasCustomPrompt="1"/>
          </p:nvPr>
        </p:nvSpPr>
        <p:spPr>
          <a:xfrm>
            <a:off x="1371600" y="2148630"/>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sp>
        <p:nvSpPr>
          <p:cNvPr id="8" name="Text Placeholder 6">
            <a:extLst>
              <a:ext uri="{FF2B5EF4-FFF2-40B4-BE49-F238E27FC236}">
                <a16:creationId xmlns:a16="http://schemas.microsoft.com/office/drawing/2014/main" id="{8E570BC5-3DA5-45CB-9C7E-16930789AAE4}"/>
              </a:ext>
            </a:extLst>
          </p:cNvPr>
          <p:cNvSpPr>
            <a:spLocks noGrp="1"/>
          </p:cNvSpPr>
          <p:nvPr>
            <p:ph type="body" sz="quarter" idx="15" hasCustomPrompt="1"/>
          </p:nvPr>
        </p:nvSpPr>
        <p:spPr>
          <a:xfrm>
            <a:off x="2057400" y="3016745"/>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9" name="Text Placeholder 8">
            <a:extLst>
              <a:ext uri="{FF2B5EF4-FFF2-40B4-BE49-F238E27FC236}">
                <a16:creationId xmlns:a16="http://schemas.microsoft.com/office/drawing/2014/main" id="{D028F0CD-5F50-464A-B5D7-B3518B085293}"/>
              </a:ext>
            </a:extLst>
          </p:cNvPr>
          <p:cNvSpPr>
            <a:spLocks noGrp="1"/>
          </p:cNvSpPr>
          <p:nvPr>
            <p:ph type="body" sz="quarter" idx="16" hasCustomPrompt="1"/>
          </p:nvPr>
        </p:nvSpPr>
        <p:spPr>
          <a:xfrm>
            <a:off x="1371600" y="3016745"/>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sp>
        <p:nvSpPr>
          <p:cNvPr id="10" name="Text Placeholder 6">
            <a:extLst>
              <a:ext uri="{FF2B5EF4-FFF2-40B4-BE49-F238E27FC236}">
                <a16:creationId xmlns:a16="http://schemas.microsoft.com/office/drawing/2014/main" id="{6F417E0A-0E4C-4EBA-AE77-6A2389296CE5}"/>
              </a:ext>
            </a:extLst>
          </p:cNvPr>
          <p:cNvSpPr>
            <a:spLocks noGrp="1"/>
          </p:cNvSpPr>
          <p:nvPr>
            <p:ph type="body" sz="quarter" idx="17" hasCustomPrompt="1"/>
          </p:nvPr>
        </p:nvSpPr>
        <p:spPr>
          <a:xfrm>
            <a:off x="2031476" y="3884860"/>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11" name="Text Placeholder 8">
            <a:extLst>
              <a:ext uri="{FF2B5EF4-FFF2-40B4-BE49-F238E27FC236}">
                <a16:creationId xmlns:a16="http://schemas.microsoft.com/office/drawing/2014/main" id="{31C89E91-F50A-40E4-AA06-FECE59205F23}"/>
              </a:ext>
            </a:extLst>
          </p:cNvPr>
          <p:cNvSpPr>
            <a:spLocks noGrp="1"/>
          </p:cNvSpPr>
          <p:nvPr>
            <p:ph type="body" sz="quarter" idx="18" hasCustomPrompt="1"/>
          </p:nvPr>
        </p:nvSpPr>
        <p:spPr>
          <a:xfrm>
            <a:off x="1345676" y="3884860"/>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sp>
        <p:nvSpPr>
          <p:cNvPr id="12" name="Text Placeholder 6">
            <a:extLst>
              <a:ext uri="{FF2B5EF4-FFF2-40B4-BE49-F238E27FC236}">
                <a16:creationId xmlns:a16="http://schemas.microsoft.com/office/drawing/2014/main" id="{614A9F21-0203-4A82-9AA6-5487C2B0379C}"/>
              </a:ext>
            </a:extLst>
          </p:cNvPr>
          <p:cNvSpPr>
            <a:spLocks noGrp="1"/>
          </p:cNvSpPr>
          <p:nvPr>
            <p:ph type="body" sz="quarter" idx="19" hasCustomPrompt="1"/>
          </p:nvPr>
        </p:nvSpPr>
        <p:spPr>
          <a:xfrm>
            <a:off x="2031476" y="4752975"/>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13" name="Text Placeholder 8">
            <a:extLst>
              <a:ext uri="{FF2B5EF4-FFF2-40B4-BE49-F238E27FC236}">
                <a16:creationId xmlns:a16="http://schemas.microsoft.com/office/drawing/2014/main" id="{A6486DB0-D76C-403F-BA4A-A37A4D6CE772}"/>
              </a:ext>
            </a:extLst>
          </p:cNvPr>
          <p:cNvSpPr>
            <a:spLocks noGrp="1"/>
          </p:cNvSpPr>
          <p:nvPr>
            <p:ph type="body" sz="quarter" idx="20" hasCustomPrompt="1"/>
          </p:nvPr>
        </p:nvSpPr>
        <p:spPr>
          <a:xfrm>
            <a:off x="1345676" y="4752975"/>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sp>
        <p:nvSpPr>
          <p:cNvPr id="14" name="Text Placeholder 6">
            <a:extLst>
              <a:ext uri="{FF2B5EF4-FFF2-40B4-BE49-F238E27FC236}">
                <a16:creationId xmlns:a16="http://schemas.microsoft.com/office/drawing/2014/main" id="{B6EFCEBC-7E78-43BD-9F2F-F83DC35BFED3}"/>
              </a:ext>
            </a:extLst>
          </p:cNvPr>
          <p:cNvSpPr>
            <a:spLocks noGrp="1"/>
          </p:cNvSpPr>
          <p:nvPr>
            <p:ph type="body" sz="quarter" idx="21" hasCustomPrompt="1"/>
          </p:nvPr>
        </p:nvSpPr>
        <p:spPr>
          <a:xfrm>
            <a:off x="7096815" y="2148630"/>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15" name="Text Placeholder 8">
            <a:extLst>
              <a:ext uri="{FF2B5EF4-FFF2-40B4-BE49-F238E27FC236}">
                <a16:creationId xmlns:a16="http://schemas.microsoft.com/office/drawing/2014/main" id="{732A25CD-50DA-41A1-9705-7F252AD3C87D}"/>
              </a:ext>
            </a:extLst>
          </p:cNvPr>
          <p:cNvSpPr>
            <a:spLocks noGrp="1"/>
          </p:cNvSpPr>
          <p:nvPr>
            <p:ph type="body" sz="quarter" idx="22" hasCustomPrompt="1"/>
          </p:nvPr>
        </p:nvSpPr>
        <p:spPr>
          <a:xfrm>
            <a:off x="6411015" y="2148630"/>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sp>
        <p:nvSpPr>
          <p:cNvPr id="16" name="Text Placeholder 6">
            <a:extLst>
              <a:ext uri="{FF2B5EF4-FFF2-40B4-BE49-F238E27FC236}">
                <a16:creationId xmlns:a16="http://schemas.microsoft.com/office/drawing/2014/main" id="{8AEFAEDE-7E30-4A40-AB1E-B759516F0821}"/>
              </a:ext>
            </a:extLst>
          </p:cNvPr>
          <p:cNvSpPr>
            <a:spLocks noGrp="1"/>
          </p:cNvSpPr>
          <p:nvPr>
            <p:ph type="body" sz="quarter" idx="23" hasCustomPrompt="1"/>
          </p:nvPr>
        </p:nvSpPr>
        <p:spPr>
          <a:xfrm>
            <a:off x="7096815" y="3016745"/>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17" name="Text Placeholder 8">
            <a:extLst>
              <a:ext uri="{FF2B5EF4-FFF2-40B4-BE49-F238E27FC236}">
                <a16:creationId xmlns:a16="http://schemas.microsoft.com/office/drawing/2014/main" id="{E8E8653F-2B4D-4E3F-B617-851CC116A084}"/>
              </a:ext>
            </a:extLst>
          </p:cNvPr>
          <p:cNvSpPr>
            <a:spLocks noGrp="1"/>
          </p:cNvSpPr>
          <p:nvPr>
            <p:ph type="body" sz="quarter" idx="24" hasCustomPrompt="1"/>
          </p:nvPr>
        </p:nvSpPr>
        <p:spPr>
          <a:xfrm>
            <a:off x="6411015" y="3016745"/>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sp>
        <p:nvSpPr>
          <p:cNvPr id="18" name="Text Placeholder 6">
            <a:extLst>
              <a:ext uri="{FF2B5EF4-FFF2-40B4-BE49-F238E27FC236}">
                <a16:creationId xmlns:a16="http://schemas.microsoft.com/office/drawing/2014/main" id="{39039D51-292B-4A45-9D0A-82B3C7BCE8ED}"/>
              </a:ext>
            </a:extLst>
          </p:cNvPr>
          <p:cNvSpPr>
            <a:spLocks noGrp="1"/>
          </p:cNvSpPr>
          <p:nvPr>
            <p:ph type="body" sz="quarter" idx="25" hasCustomPrompt="1"/>
          </p:nvPr>
        </p:nvSpPr>
        <p:spPr>
          <a:xfrm>
            <a:off x="7070891" y="3884860"/>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19" name="Text Placeholder 8">
            <a:extLst>
              <a:ext uri="{FF2B5EF4-FFF2-40B4-BE49-F238E27FC236}">
                <a16:creationId xmlns:a16="http://schemas.microsoft.com/office/drawing/2014/main" id="{5AED11B7-0031-49ED-88D1-FB1660E01C89}"/>
              </a:ext>
            </a:extLst>
          </p:cNvPr>
          <p:cNvSpPr>
            <a:spLocks noGrp="1"/>
          </p:cNvSpPr>
          <p:nvPr>
            <p:ph type="body" sz="quarter" idx="26" hasCustomPrompt="1"/>
          </p:nvPr>
        </p:nvSpPr>
        <p:spPr>
          <a:xfrm>
            <a:off x="6385091" y="3884860"/>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sp>
        <p:nvSpPr>
          <p:cNvPr id="20" name="Text Placeholder 6">
            <a:extLst>
              <a:ext uri="{FF2B5EF4-FFF2-40B4-BE49-F238E27FC236}">
                <a16:creationId xmlns:a16="http://schemas.microsoft.com/office/drawing/2014/main" id="{D0A48C40-17C0-43C8-8A19-002E90ACA2AC}"/>
              </a:ext>
            </a:extLst>
          </p:cNvPr>
          <p:cNvSpPr>
            <a:spLocks noGrp="1"/>
          </p:cNvSpPr>
          <p:nvPr>
            <p:ph type="body" sz="quarter" idx="27" hasCustomPrompt="1"/>
          </p:nvPr>
        </p:nvSpPr>
        <p:spPr>
          <a:xfrm>
            <a:off x="7070891" y="4752975"/>
            <a:ext cx="3733800" cy="533400"/>
          </a:xfrm>
        </p:spPr>
        <p:txBody>
          <a:bodyPr anchor="ctr"/>
          <a:lstStyle>
            <a:lvl1pPr marL="0" indent="0">
              <a:buNone/>
              <a:defRPr/>
            </a:lvl1pPr>
            <a:lvl2pPr marL="323843" indent="0">
              <a:buNone/>
              <a:defRPr/>
            </a:lvl2pPr>
            <a:lvl3pPr marL="628635" indent="0">
              <a:buNone/>
              <a:defRPr/>
            </a:lvl3pPr>
            <a:lvl4pPr marL="1008037" indent="0">
              <a:buNone/>
              <a:defRPr/>
            </a:lvl4pPr>
            <a:lvl5pPr marL="1368391" indent="0">
              <a:buNone/>
              <a:defRPr/>
            </a:lvl5pPr>
          </a:lstStyle>
          <a:p>
            <a:pPr lvl="0"/>
            <a:r>
              <a:rPr lang="en-US"/>
              <a:t>Item 1</a:t>
            </a:r>
          </a:p>
        </p:txBody>
      </p:sp>
      <p:sp>
        <p:nvSpPr>
          <p:cNvPr id="21" name="Text Placeholder 8">
            <a:extLst>
              <a:ext uri="{FF2B5EF4-FFF2-40B4-BE49-F238E27FC236}">
                <a16:creationId xmlns:a16="http://schemas.microsoft.com/office/drawing/2014/main" id="{8FFA9FA5-15B7-445B-A2A5-D6F73B9D00A2}"/>
              </a:ext>
            </a:extLst>
          </p:cNvPr>
          <p:cNvSpPr>
            <a:spLocks noGrp="1"/>
          </p:cNvSpPr>
          <p:nvPr>
            <p:ph type="body" sz="quarter" idx="28" hasCustomPrompt="1"/>
          </p:nvPr>
        </p:nvSpPr>
        <p:spPr>
          <a:xfrm>
            <a:off x="6384019" y="4752975"/>
            <a:ext cx="533400" cy="533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ctr">
              <a:buNone/>
              <a:defRPr/>
            </a:lvl1pPr>
          </a:lstStyle>
          <a:p>
            <a:pPr lvl="0"/>
            <a:r>
              <a:rPr lang="en-US"/>
              <a:t>#</a:t>
            </a:r>
          </a:p>
        </p:txBody>
      </p:sp>
      <p:grpSp>
        <p:nvGrpSpPr>
          <p:cNvPr id="22" name="Group 21"/>
          <p:cNvGrpSpPr/>
          <p:nvPr/>
        </p:nvGrpSpPr>
        <p:grpSpPr>
          <a:xfrm>
            <a:off x="9622367" y="-2322970"/>
            <a:ext cx="3604225" cy="4647070"/>
            <a:chOff x="9622367" y="-2322970"/>
            <a:chExt cx="3604225" cy="4647070"/>
          </a:xfrm>
        </p:grpSpPr>
        <p:sp>
          <p:nvSpPr>
            <p:cNvPr id="23" name="Oval 22"/>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a:off x="9622367" y="-2322970"/>
            <a:ext cx="3604225" cy="4647070"/>
            <a:chOff x="9622367" y="-2322970"/>
            <a:chExt cx="3604225" cy="4647070"/>
          </a:xfrm>
        </p:grpSpPr>
        <p:sp>
          <p:nvSpPr>
            <p:cNvPr id="27" name="Oval 26"/>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991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0BCD8E-C40B-4100-B92C-6AA041F096A8}"/>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E633909B-CA36-454A-A3A6-D2E0926481F5}"/>
              </a:ext>
            </a:extLst>
          </p:cNvPr>
          <p:cNvSpPr>
            <a:spLocks noGrp="1"/>
          </p:cNvSpPr>
          <p:nvPr>
            <p:ph type="dt" sz="half" idx="11"/>
          </p:nvPr>
        </p:nvSpPr>
        <p:spPr/>
        <p:txBody>
          <a:bodyPr/>
          <a:lstStyle/>
          <a:p>
            <a:fld id="{8EB54438-0E8F-47F1-AE37-ABFC61F7C8EE}" type="datetimeFigureOut">
              <a:rPr lang="en-US" smtClean="0"/>
              <a:t>9/8/2023</a:t>
            </a:fld>
            <a:endParaRPr lang="en-US" dirty="0"/>
          </a:p>
        </p:txBody>
      </p:sp>
      <p:sp>
        <p:nvSpPr>
          <p:cNvPr id="5" name="Slide Number Placeholder 4">
            <a:extLst>
              <a:ext uri="{FF2B5EF4-FFF2-40B4-BE49-F238E27FC236}">
                <a16:creationId xmlns:a16="http://schemas.microsoft.com/office/drawing/2014/main" id="{F0058A94-B6E6-4CED-867F-6EF56D2B639F}"/>
              </a:ext>
            </a:extLst>
          </p:cNvPr>
          <p:cNvSpPr>
            <a:spLocks noGrp="1"/>
          </p:cNvSpPr>
          <p:nvPr>
            <p:ph type="sldNum" sz="quarter" idx="12"/>
          </p:nvPr>
        </p:nvSpPr>
        <p:spPr/>
        <p:txBody>
          <a:bodyPr/>
          <a:lstStyle/>
          <a:p>
            <a:fld id="{E946A705-20A6-431E-9A51-94C86741666B}" type="slidenum">
              <a:rPr lang="en-US" smtClean="0"/>
              <a:t>‹#›</a:t>
            </a:fld>
            <a:endParaRPr lang="en-US" dirty="0"/>
          </a:p>
        </p:txBody>
      </p:sp>
      <p:sp>
        <p:nvSpPr>
          <p:cNvPr id="9" name="Content Placeholder 8">
            <a:extLst>
              <a:ext uri="{FF2B5EF4-FFF2-40B4-BE49-F238E27FC236}">
                <a16:creationId xmlns:a16="http://schemas.microsoft.com/office/drawing/2014/main" id="{2A92F58D-B730-4955-8817-BC1DE52BC72E}"/>
              </a:ext>
            </a:extLst>
          </p:cNvPr>
          <p:cNvSpPr>
            <a:spLocks noGrp="1"/>
          </p:cNvSpPr>
          <p:nvPr>
            <p:ph sz="quarter" idx="13" hasCustomPrompt="1"/>
          </p:nvPr>
        </p:nvSpPr>
        <p:spPr>
          <a:xfrm>
            <a:off x="1803400" y="1027113"/>
            <a:ext cx="8585200" cy="4338637"/>
          </a:xfrm>
        </p:spPr>
        <p:txBody>
          <a:bodyPr/>
          <a:lstStyle>
            <a:lvl1pPr marL="0" indent="0" algn="ctr">
              <a:buNone/>
              <a:defRPr/>
            </a:lvl1pPr>
            <a:lvl2pPr marL="323850" indent="0" algn="ctr">
              <a:buNone/>
              <a:defRPr/>
            </a:lvl2pPr>
          </a:lstStyle>
          <a:p>
            <a:pPr lvl="0"/>
            <a:r>
              <a:rPr lang="en-US"/>
              <a:t>Click to insert video link</a:t>
            </a:r>
          </a:p>
          <a:p>
            <a:pPr lvl="1"/>
            <a:r>
              <a:rPr lang="en-US"/>
              <a:t>(also include actual hyperlink to YouTube in footer in case iframe doesn’t play)</a:t>
            </a:r>
          </a:p>
        </p:txBody>
      </p:sp>
    </p:spTree>
    <p:extLst>
      <p:ext uri="{BB962C8B-B14F-4D97-AF65-F5344CB8AC3E}">
        <p14:creationId xmlns:p14="http://schemas.microsoft.com/office/powerpoint/2010/main" val="90560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Vide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0BCD8E-C40B-4100-B92C-6AA041F096A8}"/>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E633909B-CA36-454A-A3A6-D2E0926481F5}"/>
              </a:ext>
            </a:extLst>
          </p:cNvPr>
          <p:cNvSpPr>
            <a:spLocks noGrp="1"/>
          </p:cNvSpPr>
          <p:nvPr>
            <p:ph type="dt" sz="half" idx="11"/>
          </p:nvPr>
        </p:nvSpPr>
        <p:spPr/>
        <p:txBody>
          <a:bodyPr/>
          <a:lstStyle/>
          <a:p>
            <a:fld id="{8EB54438-0E8F-47F1-AE37-ABFC61F7C8EE}" type="datetimeFigureOut">
              <a:rPr lang="en-US" smtClean="0"/>
              <a:t>9/8/2023</a:t>
            </a:fld>
            <a:endParaRPr lang="en-US" dirty="0"/>
          </a:p>
        </p:txBody>
      </p:sp>
      <p:sp>
        <p:nvSpPr>
          <p:cNvPr id="5" name="Slide Number Placeholder 4">
            <a:extLst>
              <a:ext uri="{FF2B5EF4-FFF2-40B4-BE49-F238E27FC236}">
                <a16:creationId xmlns:a16="http://schemas.microsoft.com/office/drawing/2014/main" id="{F0058A94-B6E6-4CED-867F-6EF56D2B639F}"/>
              </a:ext>
            </a:extLst>
          </p:cNvPr>
          <p:cNvSpPr>
            <a:spLocks noGrp="1"/>
          </p:cNvSpPr>
          <p:nvPr>
            <p:ph type="sldNum" sz="quarter" idx="12"/>
          </p:nvPr>
        </p:nvSpPr>
        <p:spPr/>
        <p:txBody>
          <a:bodyPr/>
          <a:lstStyle/>
          <a:p>
            <a:fld id="{E946A705-20A6-431E-9A51-94C86741666B}" type="slidenum">
              <a:rPr lang="en-US" smtClean="0"/>
              <a:t>‹#›</a:t>
            </a:fld>
            <a:endParaRPr lang="en-US" dirty="0"/>
          </a:p>
        </p:txBody>
      </p:sp>
      <p:sp>
        <p:nvSpPr>
          <p:cNvPr id="9" name="Content Placeholder 8">
            <a:extLst>
              <a:ext uri="{FF2B5EF4-FFF2-40B4-BE49-F238E27FC236}">
                <a16:creationId xmlns:a16="http://schemas.microsoft.com/office/drawing/2014/main" id="{2A92F58D-B730-4955-8817-BC1DE52BC72E}"/>
              </a:ext>
            </a:extLst>
          </p:cNvPr>
          <p:cNvSpPr>
            <a:spLocks noGrp="1"/>
          </p:cNvSpPr>
          <p:nvPr>
            <p:ph sz="quarter" idx="13" hasCustomPrompt="1"/>
          </p:nvPr>
        </p:nvSpPr>
        <p:spPr>
          <a:xfrm>
            <a:off x="1803400" y="2016807"/>
            <a:ext cx="8585200" cy="3526153"/>
          </a:xfrm>
        </p:spPr>
        <p:txBody>
          <a:bodyPr/>
          <a:lstStyle>
            <a:lvl1pPr marL="0" indent="0" algn="ctr">
              <a:buNone/>
              <a:defRPr/>
            </a:lvl1pPr>
            <a:lvl2pPr marL="323850" indent="0" algn="ctr">
              <a:buNone/>
              <a:defRPr/>
            </a:lvl2pPr>
          </a:lstStyle>
          <a:p>
            <a:pPr lvl="0"/>
            <a:r>
              <a:rPr lang="en-US"/>
              <a:t>Click to insert video link</a:t>
            </a:r>
          </a:p>
          <a:p>
            <a:pPr lvl="1"/>
            <a:r>
              <a:rPr lang="en-US"/>
              <a:t>(also include actual hyperlink to YouTube in footer in case iframe doesn’t play)</a:t>
            </a:r>
          </a:p>
        </p:txBody>
      </p:sp>
      <p:sp>
        <p:nvSpPr>
          <p:cNvPr id="7" name="Title Placeholder 1"/>
          <p:cNvSpPr>
            <a:spLocks noGrp="1"/>
          </p:cNvSpPr>
          <p:nvPr>
            <p:ph type="title"/>
          </p:nvPr>
        </p:nvSpPr>
        <p:spPr>
          <a:xfrm>
            <a:off x="548640" y="368020"/>
            <a:ext cx="11029616" cy="1189554"/>
          </a:xfrm>
          <a:prstGeom prst="rect">
            <a:avLst/>
          </a:prstGeom>
        </p:spPr>
        <p:txBody>
          <a:bodyPr vert="horz" lIns="91440" tIns="45720" rIns="91440" bIns="45720" rtlCol="0" anchor="b">
            <a:normAutofit/>
          </a:bodyPr>
          <a:lstStyle/>
          <a:p>
            <a:r>
              <a:rPr lang="en-US"/>
              <a:t>Click to edit Master title style</a:t>
            </a:r>
          </a:p>
        </p:txBody>
      </p:sp>
    </p:spTree>
    <p:extLst>
      <p:ext uri="{BB962C8B-B14F-4D97-AF65-F5344CB8AC3E}">
        <p14:creationId xmlns:p14="http://schemas.microsoft.com/office/powerpoint/2010/main" val="25931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41499B-AE91-47BF-BD4D-178918C4B25F}"/>
              </a:ext>
            </a:extLst>
          </p:cNvPr>
          <p:cNvSpPr>
            <a:spLocks noGrp="1"/>
          </p:cNvSpPr>
          <p:nvPr>
            <p:ph type="dt" sz="half" idx="10"/>
          </p:nvPr>
        </p:nvSpPr>
        <p:spPr/>
        <p:txBody>
          <a:bodyPr/>
          <a:lstStyle/>
          <a:p>
            <a:fld id="{8EB54438-0E8F-47F1-AE37-ABFC61F7C8EE}" type="datetimeFigureOut">
              <a:rPr lang="en-US" smtClean="0"/>
              <a:t>9/8/2023</a:t>
            </a:fld>
            <a:endParaRPr lang="en-US" dirty="0"/>
          </a:p>
        </p:txBody>
      </p:sp>
      <p:sp>
        <p:nvSpPr>
          <p:cNvPr id="9" name="Footer Placeholder 8">
            <a:extLst>
              <a:ext uri="{FF2B5EF4-FFF2-40B4-BE49-F238E27FC236}">
                <a16:creationId xmlns:a16="http://schemas.microsoft.com/office/drawing/2014/main" id="{5A513E90-9AC1-457B-A04A-2B7C50B79A81}"/>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BA0EE515-5D90-4F94-A2D1-8DA235DAC90B}"/>
              </a:ext>
            </a:extLst>
          </p:cNvPr>
          <p:cNvSpPr>
            <a:spLocks noGrp="1"/>
          </p:cNvSpPr>
          <p:nvPr>
            <p:ph type="sldNum" sz="quarter" idx="12"/>
          </p:nvPr>
        </p:nvSpPr>
        <p:spPr/>
        <p:txBody>
          <a:bodyPr/>
          <a:lstStyle/>
          <a:p>
            <a:fld id="{E946A705-20A6-431E-9A51-94C86741666B}" type="slidenum">
              <a:rPr lang="en-US" smtClean="0"/>
              <a:t>‹#›</a:t>
            </a:fld>
            <a:endParaRPr lang="en-US" dirty="0"/>
          </a:p>
        </p:txBody>
      </p:sp>
      <p:sp>
        <p:nvSpPr>
          <p:cNvPr id="26" name="Text Placeholder 25">
            <a:extLst>
              <a:ext uri="{FF2B5EF4-FFF2-40B4-BE49-F238E27FC236}">
                <a16:creationId xmlns:a16="http://schemas.microsoft.com/office/drawing/2014/main" id="{B8BC35C6-F900-4FA0-9A25-EA4CE2415466}"/>
              </a:ext>
            </a:extLst>
          </p:cNvPr>
          <p:cNvSpPr>
            <a:spLocks noGrp="1"/>
          </p:cNvSpPr>
          <p:nvPr>
            <p:ph type="body" sz="quarter" idx="13" hasCustomPrompt="1"/>
          </p:nvPr>
        </p:nvSpPr>
        <p:spPr>
          <a:xfrm>
            <a:off x="1181100" y="3815499"/>
            <a:ext cx="9829800" cy="1461091"/>
          </a:xfrm>
        </p:spPr>
        <p:txBody>
          <a:bodyPr>
            <a:normAutofit/>
          </a:bodyPr>
          <a:lstStyle>
            <a:lvl1pPr marL="0" indent="0" algn="ctr">
              <a:buNone/>
              <a:defRPr sz="2400" i="0">
                <a:latin typeface="Segoe UI Semilight" panose="020B0402040204020203" pitchFamily="34" charset="0"/>
                <a:cs typeface="Segoe UI Semilight" panose="020B0402040204020203" pitchFamily="34" charset="0"/>
              </a:defRPr>
            </a:lvl1pPr>
            <a:lvl2pPr marL="323843" indent="0" algn="ctr">
              <a:buNone/>
              <a:defRPr/>
            </a:lvl2pPr>
            <a:lvl3pPr marL="628634" indent="0" algn="ctr">
              <a:buNone/>
              <a:defRPr/>
            </a:lvl3pPr>
            <a:lvl4pPr marL="1008037" indent="0" algn="ctr">
              <a:buNone/>
              <a:defRPr/>
            </a:lvl4pPr>
            <a:lvl5pPr marL="1368391" indent="0" algn="ctr">
              <a:buNone/>
              <a:defRPr/>
            </a:lvl5pPr>
          </a:lstStyle>
          <a:p>
            <a:pPr lvl="0"/>
            <a:r>
              <a:rPr lang="en-US"/>
              <a:t>Click to add any other text, quote, or introductory remark</a:t>
            </a:r>
          </a:p>
        </p:txBody>
      </p:sp>
      <p:sp>
        <p:nvSpPr>
          <p:cNvPr id="28" name="Text Placeholder 25">
            <a:extLst>
              <a:ext uri="{FF2B5EF4-FFF2-40B4-BE49-F238E27FC236}">
                <a16:creationId xmlns:a16="http://schemas.microsoft.com/office/drawing/2014/main" id="{78AD5C84-741C-4F7F-B80C-F8F4FE4B4431}"/>
              </a:ext>
            </a:extLst>
          </p:cNvPr>
          <p:cNvSpPr>
            <a:spLocks noGrp="1"/>
          </p:cNvSpPr>
          <p:nvPr>
            <p:ph type="body" sz="quarter" idx="14" hasCustomPrompt="1"/>
          </p:nvPr>
        </p:nvSpPr>
        <p:spPr>
          <a:xfrm>
            <a:off x="1181100" y="2667786"/>
            <a:ext cx="9829800" cy="1002384"/>
          </a:xfrm>
        </p:spPr>
        <p:txBody>
          <a:bodyPr anchor="b">
            <a:normAutofit/>
          </a:bodyPr>
          <a:lstStyle>
            <a:lvl1pPr marL="0" indent="0" algn="ctr">
              <a:buNone/>
              <a:defRPr sz="4400" b="0" i="0">
                <a:latin typeface="Segoe UI Semibold" panose="020B0702040204020203" pitchFamily="34" charset="0"/>
                <a:cs typeface="Times New Roman" panose="02020603050405020304" pitchFamily="18" charset="0"/>
              </a:defRPr>
            </a:lvl1pPr>
            <a:lvl2pPr marL="323843" indent="0" algn="ctr">
              <a:buNone/>
              <a:defRPr/>
            </a:lvl2pPr>
            <a:lvl3pPr marL="628634" indent="0" algn="ctr">
              <a:buNone/>
              <a:defRPr/>
            </a:lvl3pPr>
            <a:lvl4pPr marL="1008037" indent="0" algn="ctr">
              <a:buNone/>
              <a:defRPr/>
            </a:lvl4pPr>
            <a:lvl5pPr marL="1368391" indent="0" algn="ctr">
              <a:buNone/>
              <a:defRPr/>
            </a:lvl5pPr>
          </a:lstStyle>
          <a:p>
            <a:pPr lvl="0"/>
            <a:r>
              <a:rPr lang="en-US"/>
              <a:t>CLICK TO EDIT SECTION TITLE</a:t>
            </a:r>
          </a:p>
        </p:txBody>
      </p:sp>
      <p:sp>
        <p:nvSpPr>
          <p:cNvPr id="2" name="Oval 1"/>
          <p:cNvSpPr/>
          <p:nvPr/>
        </p:nvSpPr>
        <p:spPr>
          <a:xfrm>
            <a:off x="-1866083" y="-1250622"/>
            <a:ext cx="4920792" cy="4920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85584" y="-2857042"/>
            <a:ext cx="4920792" cy="49207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612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50261BEC-EF47-4A02-ABF6-A849E62380A2}"/>
              </a:ext>
            </a:extLst>
          </p:cNvPr>
          <p:cNvSpPr>
            <a:spLocks noGrp="1"/>
          </p:cNvSpPr>
          <p:nvPr>
            <p:ph type="dt" sz="half" idx="15"/>
          </p:nvPr>
        </p:nvSpPr>
        <p:spPr/>
        <p:txBody>
          <a:bodyPr/>
          <a:lstStyle/>
          <a:p>
            <a:fld id="{8EB54438-0E8F-47F1-AE37-ABFC61F7C8EE}" type="datetimeFigureOut">
              <a:rPr lang="en-US" smtClean="0"/>
              <a:t>9/8/2023</a:t>
            </a:fld>
            <a:endParaRPr lang="en-US" dirty="0"/>
          </a:p>
        </p:txBody>
      </p:sp>
      <p:sp>
        <p:nvSpPr>
          <p:cNvPr id="10" name="Footer Placeholder 9">
            <a:extLst>
              <a:ext uri="{FF2B5EF4-FFF2-40B4-BE49-F238E27FC236}">
                <a16:creationId xmlns:a16="http://schemas.microsoft.com/office/drawing/2014/main" id="{2509F76C-6D1F-4843-A653-45A16CC38EDA}"/>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DD74C5C6-30E1-4822-B927-86C7301CB196}"/>
              </a:ext>
            </a:extLst>
          </p:cNvPr>
          <p:cNvSpPr>
            <a:spLocks noGrp="1"/>
          </p:cNvSpPr>
          <p:nvPr>
            <p:ph type="sldNum" sz="quarter" idx="17"/>
          </p:nvPr>
        </p:nvSpPr>
        <p:spPr/>
        <p:txBody>
          <a:bodyPr/>
          <a:lstStyle/>
          <a:p>
            <a:fld id="{E946A705-20A6-431E-9A51-94C86741666B}" type="slidenum">
              <a:rPr lang="en-US" smtClean="0"/>
              <a:t>‹#›</a:t>
            </a:fld>
            <a:endParaRPr lang="en-US" dirty="0"/>
          </a:p>
        </p:txBody>
      </p:sp>
      <p:sp>
        <p:nvSpPr>
          <p:cNvPr id="12" name="Content Placeholder 6">
            <a:extLst>
              <a:ext uri="{FF2B5EF4-FFF2-40B4-BE49-F238E27FC236}">
                <a16:creationId xmlns:a16="http://schemas.microsoft.com/office/drawing/2014/main" id="{CF2EFFE7-E48C-43F7-94ED-67E5472A1BEE}"/>
              </a:ext>
            </a:extLst>
          </p:cNvPr>
          <p:cNvSpPr>
            <a:spLocks noGrp="1"/>
          </p:cNvSpPr>
          <p:nvPr>
            <p:ph sz="quarter" idx="13"/>
          </p:nvPr>
        </p:nvSpPr>
        <p:spPr>
          <a:xfrm>
            <a:off x="548640" y="1956988"/>
            <a:ext cx="5283200" cy="32218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FBA381E5-EBCB-4A37-A77F-F5DDE5DB0B53}"/>
              </a:ext>
            </a:extLst>
          </p:cNvPr>
          <p:cNvSpPr>
            <a:spLocks noGrp="1"/>
          </p:cNvSpPr>
          <p:nvPr>
            <p:ph sz="quarter" idx="14"/>
          </p:nvPr>
        </p:nvSpPr>
        <p:spPr>
          <a:xfrm>
            <a:off x="6383517" y="1956988"/>
            <a:ext cx="5283200" cy="32218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548640" y="368020"/>
            <a:ext cx="11029616" cy="1189554"/>
          </a:xfrm>
          <a:prstGeom prst="rect">
            <a:avLst/>
          </a:prstGeom>
        </p:spPr>
        <p:txBody>
          <a:bodyPr vert="horz" lIns="91440" tIns="45720" rIns="91440" bIns="45720" rtlCol="0" anchor="b">
            <a:normAutofit/>
          </a:bodyPr>
          <a:lstStyle/>
          <a:p>
            <a:r>
              <a:rPr lang="en-US"/>
              <a:t>Click to edit Master title style</a:t>
            </a:r>
          </a:p>
        </p:txBody>
      </p:sp>
      <p:grpSp>
        <p:nvGrpSpPr>
          <p:cNvPr id="14" name="Group 13"/>
          <p:cNvGrpSpPr/>
          <p:nvPr/>
        </p:nvGrpSpPr>
        <p:grpSpPr>
          <a:xfrm>
            <a:off x="9622367" y="-2322970"/>
            <a:ext cx="3604225" cy="4647070"/>
            <a:chOff x="9622367" y="-2322970"/>
            <a:chExt cx="3604225" cy="4647070"/>
          </a:xfrm>
        </p:grpSpPr>
        <p:sp>
          <p:nvSpPr>
            <p:cNvPr id="15" name="Oval 14"/>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622367" y="-2322970"/>
            <a:ext cx="3604225" cy="4647070"/>
            <a:chOff x="9622367" y="-2322970"/>
            <a:chExt cx="3604225" cy="4647070"/>
          </a:xfrm>
        </p:grpSpPr>
        <p:sp>
          <p:nvSpPr>
            <p:cNvPr id="19" name="Oval 18"/>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6077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50261BEC-EF47-4A02-ABF6-A849E62380A2}"/>
              </a:ext>
            </a:extLst>
          </p:cNvPr>
          <p:cNvSpPr>
            <a:spLocks noGrp="1"/>
          </p:cNvSpPr>
          <p:nvPr>
            <p:ph type="dt" sz="half" idx="15"/>
          </p:nvPr>
        </p:nvSpPr>
        <p:spPr/>
        <p:txBody>
          <a:bodyPr/>
          <a:lstStyle/>
          <a:p>
            <a:fld id="{8EB54438-0E8F-47F1-AE37-ABFC61F7C8EE}" type="datetimeFigureOut">
              <a:rPr lang="en-US" smtClean="0"/>
              <a:t>9/8/2023</a:t>
            </a:fld>
            <a:endParaRPr lang="en-US" dirty="0"/>
          </a:p>
        </p:txBody>
      </p:sp>
      <p:sp>
        <p:nvSpPr>
          <p:cNvPr id="10" name="Footer Placeholder 9">
            <a:extLst>
              <a:ext uri="{FF2B5EF4-FFF2-40B4-BE49-F238E27FC236}">
                <a16:creationId xmlns:a16="http://schemas.microsoft.com/office/drawing/2014/main" id="{2509F76C-6D1F-4843-A653-45A16CC38EDA}"/>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DD74C5C6-30E1-4822-B927-86C7301CB196}"/>
              </a:ext>
            </a:extLst>
          </p:cNvPr>
          <p:cNvSpPr>
            <a:spLocks noGrp="1"/>
          </p:cNvSpPr>
          <p:nvPr>
            <p:ph type="sldNum" sz="quarter" idx="17"/>
          </p:nvPr>
        </p:nvSpPr>
        <p:spPr/>
        <p:txBody>
          <a:bodyPr/>
          <a:lstStyle/>
          <a:p>
            <a:fld id="{E946A705-20A6-431E-9A51-94C86741666B}" type="slidenum">
              <a:rPr lang="en-US" smtClean="0"/>
              <a:t>‹#›</a:t>
            </a:fld>
            <a:endParaRPr lang="en-US" dirty="0"/>
          </a:p>
        </p:txBody>
      </p:sp>
      <p:sp>
        <p:nvSpPr>
          <p:cNvPr id="12" name="Content Placeholder 6">
            <a:extLst>
              <a:ext uri="{FF2B5EF4-FFF2-40B4-BE49-F238E27FC236}">
                <a16:creationId xmlns:a16="http://schemas.microsoft.com/office/drawing/2014/main" id="{CF2EFFE7-E48C-43F7-94ED-67E5472A1BEE}"/>
              </a:ext>
            </a:extLst>
          </p:cNvPr>
          <p:cNvSpPr>
            <a:spLocks noGrp="1"/>
          </p:cNvSpPr>
          <p:nvPr>
            <p:ph sz="quarter" idx="13"/>
          </p:nvPr>
        </p:nvSpPr>
        <p:spPr>
          <a:xfrm>
            <a:off x="548640" y="2008262"/>
            <a:ext cx="3372911" cy="3245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F2EFFE7-E48C-43F7-94ED-67E5472A1BEE}"/>
              </a:ext>
            </a:extLst>
          </p:cNvPr>
          <p:cNvSpPr>
            <a:spLocks noGrp="1"/>
          </p:cNvSpPr>
          <p:nvPr>
            <p:ph sz="quarter" idx="18"/>
          </p:nvPr>
        </p:nvSpPr>
        <p:spPr>
          <a:xfrm>
            <a:off x="8289615" y="2008262"/>
            <a:ext cx="3372911" cy="3245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CF2EFFE7-E48C-43F7-94ED-67E5472A1BEE}"/>
              </a:ext>
            </a:extLst>
          </p:cNvPr>
          <p:cNvSpPr>
            <a:spLocks noGrp="1"/>
          </p:cNvSpPr>
          <p:nvPr>
            <p:ph sz="quarter" idx="19"/>
          </p:nvPr>
        </p:nvSpPr>
        <p:spPr>
          <a:xfrm>
            <a:off x="4419128" y="2008262"/>
            <a:ext cx="3372911" cy="3245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p:cNvSpPr>
            <a:spLocks noGrp="1"/>
          </p:cNvSpPr>
          <p:nvPr>
            <p:ph type="title"/>
          </p:nvPr>
        </p:nvSpPr>
        <p:spPr>
          <a:xfrm>
            <a:off x="548640" y="368020"/>
            <a:ext cx="11029616" cy="1189554"/>
          </a:xfrm>
          <a:prstGeom prst="rect">
            <a:avLst/>
          </a:prstGeom>
        </p:spPr>
        <p:txBody>
          <a:bodyPr vert="horz" lIns="91440" tIns="45720" rIns="91440" bIns="45720" rtlCol="0" anchor="b">
            <a:normAutofit/>
          </a:bodyPr>
          <a:lstStyle/>
          <a:p>
            <a:r>
              <a:rPr lang="en-US"/>
              <a:t>Click to edit Master title style</a:t>
            </a:r>
          </a:p>
        </p:txBody>
      </p:sp>
      <p:grpSp>
        <p:nvGrpSpPr>
          <p:cNvPr id="15" name="Group 14"/>
          <p:cNvGrpSpPr/>
          <p:nvPr/>
        </p:nvGrpSpPr>
        <p:grpSpPr>
          <a:xfrm>
            <a:off x="9622367" y="-2322970"/>
            <a:ext cx="3604225" cy="4647070"/>
            <a:chOff x="9622367" y="-2322970"/>
            <a:chExt cx="3604225" cy="4647070"/>
          </a:xfrm>
        </p:grpSpPr>
        <p:sp>
          <p:nvSpPr>
            <p:cNvPr id="16" name="Oval 15"/>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9622367" y="-2322970"/>
            <a:ext cx="3604225" cy="4647070"/>
            <a:chOff x="9622367" y="-2322970"/>
            <a:chExt cx="3604225" cy="4647070"/>
          </a:xfrm>
        </p:grpSpPr>
        <p:sp>
          <p:nvSpPr>
            <p:cNvPr id="20" name="Oval 19"/>
            <p:cNvSpPr/>
            <p:nvPr/>
          </p:nvSpPr>
          <p:spPr>
            <a:xfrm>
              <a:off x="9622367" y="-2322970"/>
              <a:ext cx="3604225" cy="36042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11305604" y="758508"/>
              <a:ext cx="1565592" cy="1565592"/>
            </a:xfrm>
            <a:prstGeom prst="ellipse">
              <a:avLst/>
            </a:prstGeom>
            <a:solidFill>
              <a:schemeClr val="accent1"/>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0706905" y="1394794"/>
              <a:ext cx="457200" cy="457200"/>
            </a:xfrm>
            <a:prstGeom prst="ellipse">
              <a:avLst/>
            </a:prstGeom>
            <a:solidFill>
              <a:schemeClr val="accent2"/>
            </a:solidFill>
            <a:ln w="419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5968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368020"/>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48640" y="1965534"/>
            <a:ext cx="11029616" cy="3549518"/>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D15C583-F953-4C52-82D7-582B05E8E14B}"/>
              </a:ext>
            </a:extLst>
          </p:cNvPr>
          <p:cNvSpPr>
            <a:spLocks noGrp="1"/>
          </p:cNvSpPr>
          <p:nvPr>
            <p:ph type="ftr" sz="quarter" idx="3"/>
          </p:nvPr>
        </p:nvSpPr>
        <p:spPr>
          <a:xfrm>
            <a:off x="228599" y="6361256"/>
            <a:ext cx="6564745" cy="274320"/>
          </a:xfrm>
          <a:prstGeom prst="rect">
            <a:avLst/>
          </a:prstGeom>
        </p:spPr>
        <p:txBody>
          <a:bodyPr vert="horz" lIns="91440" tIns="45720" rIns="91440" bIns="45720" rtlCol="0" anchor="ctr"/>
          <a:lstStyle>
            <a:lvl1pPr algn="l">
              <a:defRPr sz="1200" baseline="0">
                <a:solidFill>
                  <a:schemeClr val="tx1"/>
                </a:solidFill>
              </a:defRPr>
            </a:lvl1pPr>
          </a:lstStyle>
          <a:p>
            <a:endParaRPr lang="en-US" dirty="0"/>
          </a:p>
        </p:txBody>
      </p:sp>
      <p:sp>
        <p:nvSpPr>
          <p:cNvPr id="5" name="Date Placeholder 4">
            <a:extLst>
              <a:ext uri="{FF2B5EF4-FFF2-40B4-BE49-F238E27FC236}">
                <a16:creationId xmlns:a16="http://schemas.microsoft.com/office/drawing/2014/main" id="{1D651285-A880-40B9-8F6E-4C9BA71517A0}"/>
              </a:ext>
            </a:extLst>
          </p:cNvPr>
          <p:cNvSpPr>
            <a:spLocks noGrp="1"/>
          </p:cNvSpPr>
          <p:nvPr>
            <p:ph type="dt" sz="half" idx="2"/>
          </p:nvPr>
        </p:nvSpPr>
        <p:spPr>
          <a:xfrm>
            <a:off x="6970058" y="6355080"/>
            <a:ext cx="1869142" cy="274320"/>
          </a:xfrm>
          <a:prstGeom prst="rect">
            <a:avLst/>
          </a:prstGeom>
        </p:spPr>
        <p:txBody>
          <a:bodyPr vert="horz" lIns="91440" tIns="45720" rIns="91440" bIns="45720" rtlCol="0" anchor="ctr"/>
          <a:lstStyle>
            <a:lvl1pPr algn="l">
              <a:defRPr sz="1200">
                <a:solidFill>
                  <a:schemeClr val="tx1"/>
                </a:solidFill>
              </a:defRPr>
            </a:lvl1pPr>
          </a:lstStyle>
          <a:p>
            <a:fld id="{8EB54438-0E8F-47F1-AE37-ABFC61F7C8EE}" type="datetimeFigureOut">
              <a:rPr lang="en-US" smtClean="0"/>
              <a:t>9/8/2023</a:t>
            </a:fld>
            <a:endParaRPr lang="en-US" dirty="0"/>
          </a:p>
        </p:txBody>
      </p:sp>
      <p:sp>
        <p:nvSpPr>
          <p:cNvPr id="6" name="Slide Number Placeholder 5">
            <a:extLst>
              <a:ext uri="{FF2B5EF4-FFF2-40B4-BE49-F238E27FC236}">
                <a16:creationId xmlns:a16="http://schemas.microsoft.com/office/drawing/2014/main" id="{3631183C-0A10-471B-8FDD-8214246BDC05}"/>
              </a:ext>
            </a:extLst>
          </p:cNvPr>
          <p:cNvSpPr>
            <a:spLocks noGrp="1"/>
          </p:cNvSpPr>
          <p:nvPr>
            <p:ph type="sldNum" sz="quarter" idx="4"/>
          </p:nvPr>
        </p:nvSpPr>
        <p:spPr>
          <a:xfrm>
            <a:off x="8839200" y="6355080"/>
            <a:ext cx="783167" cy="274320"/>
          </a:xfrm>
          <a:prstGeom prst="rect">
            <a:avLst/>
          </a:prstGeom>
        </p:spPr>
        <p:txBody>
          <a:bodyPr vert="horz" lIns="91440" tIns="45720" rIns="91440" bIns="45720" rtlCol="0" anchor="ctr"/>
          <a:lstStyle>
            <a:lvl1pPr algn="r">
              <a:defRPr sz="1200">
                <a:solidFill>
                  <a:schemeClr val="tx1"/>
                </a:solidFill>
              </a:defRPr>
            </a:lvl1pPr>
          </a:lstStyle>
          <a:p>
            <a:fld id="{E946A705-20A6-431E-9A51-94C86741666B}" type="slidenum">
              <a:rPr lang="en-US" smtClean="0"/>
              <a:t>‹#›</a:t>
            </a:fld>
            <a:endParaRPr lang="en-US" dirty="0"/>
          </a:p>
        </p:txBody>
      </p:sp>
      <p:sp>
        <p:nvSpPr>
          <p:cNvPr id="14" name="Oval 13"/>
          <p:cNvSpPr/>
          <p:nvPr/>
        </p:nvSpPr>
        <p:spPr>
          <a:xfrm>
            <a:off x="9622367" y="5477808"/>
            <a:ext cx="3119884" cy="32747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ADF0768-C846-4CDC-967E-36FF14631DE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004800" y="6171614"/>
            <a:ext cx="2009256" cy="420542"/>
          </a:xfrm>
          <a:prstGeom prst="rect">
            <a:avLst/>
          </a:prstGeom>
        </p:spPr>
      </p:pic>
    </p:spTree>
    <p:extLst>
      <p:ext uri="{BB962C8B-B14F-4D97-AF65-F5344CB8AC3E}">
        <p14:creationId xmlns:p14="http://schemas.microsoft.com/office/powerpoint/2010/main" val="130728998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55"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Lst>
  <p:txStyles>
    <p:titleStyle>
      <a:lvl1pPr algn="l" defTabSz="457200" rtl="0" eaLnBrk="1" latinLnBrk="0" hangingPunct="1">
        <a:spcBef>
          <a:spcPct val="0"/>
        </a:spcBef>
        <a:buNone/>
        <a:defRPr sz="4400" b="0" kern="1200" cap="none">
          <a:solidFill>
            <a:schemeClr val="tx1">
              <a:lumMod val="75000"/>
              <a:lumOff val="25000"/>
            </a:schemeClr>
          </a:solidFill>
          <a:latin typeface="Segoe UI Semibold" panose="020B07020402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7472" indent="-347472" algn="l" defTabSz="457200" rtl="0" eaLnBrk="1" latinLnBrk="0" hangingPunct="1">
        <a:lnSpc>
          <a:spcPct val="110000"/>
        </a:lnSpc>
        <a:spcBef>
          <a:spcPts val="600"/>
        </a:spcBef>
        <a:spcAft>
          <a:spcPts val="600"/>
        </a:spcAft>
        <a:buClr>
          <a:schemeClr val="accent1"/>
        </a:buClr>
        <a:buSzPct val="93000"/>
        <a:buFont typeface="Arial" panose="020B0604020202020204" pitchFamily="34" charset="0"/>
        <a:buChar char="•"/>
        <a:defRPr sz="32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1pPr>
      <a:lvl2pPr marL="731520" indent="-283464" algn="l" defTabSz="457200" rtl="0" eaLnBrk="1" latinLnBrk="0" hangingPunct="1">
        <a:lnSpc>
          <a:spcPct val="110000"/>
        </a:lnSpc>
        <a:spcBef>
          <a:spcPts val="600"/>
        </a:spcBef>
        <a:spcAft>
          <a:spcPts val="600"/>
        </a:spcAft>
        <a:buClr>
          <a:schemeClr val="accent1"/>
        </a:buClr>
        <a:buSzPct val="93000"/>
        <a:buFont typeface="Segoe UI Semilight" panose="020B0402040204020203" pitchFamily="34" charset="0"/>
        <a:buChar char="−"/>
        <a:defRPr sz="28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2pPr>
      <a:lvl3pPr marL="1143000" indent="-228600" algn="l" defTabSz="457200" rtl="0" eaLnBrk="1" latinLnBrk="0" hangingPunct="1">
        <a:lnSpc>
          <a:spcPct val="110000"/>
        </a:lnSpc>
        <a:spcBef>
          <a:spcPts val="600"/>
        </a:spcBef>
        <a:spcAft>
          <a:spcPts val="600"/>
        </a:spcAft>
        <a:buClr>
          <a:schemeClr val="accent1"/>
        </a:buClr>
        <a:buSzPct val="93000"/>
        <a:buFont typeface="Arial" panose="020B0604020202020204" pitchFamily="34" charset="0"/>
        <a:buChar char="•"/>
        <a:defRPr sz="24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3pPr>
      <a:lvl4pPr marL="1600200" indent="-228600" algn="l" defTabSz="457200" rtl="0" eaLnBrk="1" latinLnBrk="0" hangingPunct="1">
        <a:lnSpc>
          <a:spcPct val="110000"/>
        </a:lnSpc>
        <a:spcBef>
          <a:spcPts val="600"/>
        </a:spcBef>
        <a:spcAft>
          <a:spcPts val="600"/>
        </a:spcAft>
        <a:buClr>
          <a:schemeClr val="accent1"/>
        </a:buClr>
        <a:buSzPct val="93000"/>
        <a:buFont typeface="Segoe UI Semilight" panose="020B0402040204020203" pitchFamily="34" charset="0"/>
        <a:buChar char="−"/>
        <a:defRPr sz="20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4pPr>
      <a:lvl5pPr marL="2057400" indent="-228600" algn="l" defTabSz="457200" rtl="0" eaLnBrk="1" latinLnBrk="0" hangingPunct="1">
        <a:lnSpc>
          <a:spcPct val="110000"/>
        </a:lnSpc>
        <a:spcBef>
          <a:spcPts val="600"/>
        </a:spcBef>
        <a:spcAft>
          <a:spcPts val="600"/>
        </a:spcAft>
        <a:buClr>
          <a:schemeClr val="accent1"/>
        </a:buClr>
        <a:buSzPct val="93000"/>
        <a:buFont typeface="Segoe UI Semilight" panose="020B0402040204020203" pitchFamily="34" charset="0"/>
        <a:buChar char="»"/>
        <a:defRPr sz="20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39">
          <p15:clr>
            <a:srgbClr val="F26B43"/>
          </p15:clr>
        </p15:guide>
        <p15:guide id="4" orient="horz" pos="4176">
          <p15:clr>
            <a:srgbClr val="F26B43"/>
          </p15:clr>
        </p15:guide>
        <p15:guide id="5" pos="144">
          <p15:clr>
            <a:srgbClr val="F26B43"/>
          </p15:clr>
        </p15:guide>
        <p15:guide id="6" pos="75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jsutton@boonecenter.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linkedin.com/company/skills-center-st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757" y="2922105"/>
            <a:ext cx="10272643" cy="2743200"/>
          </a:xfrm>
        </p:spPr>
        <p:txBody>
          <a:bodyPr>
            <a:normAutofit/>
          </a:bodyPr>
          <a:lstStyle/>
          <a:p>
            <a:br>
              <a:rPr lang="en-US" sz="4800" b="1" dirty="0">
                <a:solidFill>
                  <a:srgbClr val="000000"/>
                </a:solidFill>
                <a:cs typeface="Segoe UI Semibold" panose="020B0702040204020203" pitchFamily="34" charset="0"/>
              </a:rPr>
            </a:br>
            <a:endParaRPr lang="en-US" sz="4800" dirty="0">
              <a:cs typeface="Segoe UI Semibold" panose="020B0702040204020203" pitchFamily="34" charset="0"/>
            </a:endParaRPr>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667" r="16667"/>
          <a:stretch>
            <a:fillRect/>
          </a:stretch>
        </p:blipFill>
        <p:spPr>
          <a:xfrm>
            <a:off x="7484226" y="145836"/>
            <a:ext cx="4147869" cy="4147869"/>
          </a:xfrm>
        </p:spPr>
      </p:pic>
      <p:pic>
        <p:nvPicPr>
          <p:cNvPr id="4" name="Picture 3">
            <a:extLst>
              <a:ext uri="{FF2B5EF4-FFF2-40B4-BE49-F238E27FC236}">
                <a16:creationId xmlns:a16="http://schemas.microsoft.com/office/drawing/2014/main" id="{2FD861B9-4795-4133-9A70-90B2FE8CA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167" y="3916756"/>
            <a:ext cx="5461000" cy="1143000"/>
          </a:xfrm>
          <a:prstGeom prst="rect">
            <a:avLst/>
          </a:prstGeom>
        </p:spPr>
      </p:pic>
    </p:spTree>
    <p:extLst>
      <p:ext uri="{BB962C8B-B14F-4D97-AF65-F5344CB8AC3E}">
        <p14:creationId xmlns:p14="http://schemas.microsoft.com/office/powerpoint/2010/main" val="92903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Us</a:t>
            </a:r>
            <a:endParaRPr lang="en-US" dirty="0"/>
          </a:p>
        </p:txBody>
      </p:sp>
      <p:sp>
        <p:nvSpPr>
          <p:cNvPr id="5" name="Content Placeholder 10"/>
          <p:cNvSpPr txBox="1">
            <a:spLocks/>
          </p:cNvSpPr>
          <p:nvPr/>
        </p:nvSpPr>
        <p:spPr>
          <a:xfrm>
            <a:off x="641408" y="1956988"/>
            <a:ext cx="5262242" cy="2268642"/>
          </a:xfrm>
          <a:prstGeom prst="rect">
            <a:avLst/>
          </a:prstGeom>
        </p:spPr>
        <p:txBody>
          <a:bodyPr vert="horz" lIns="91440" tIns="45720" rIns="91440" bIns="45720" rtlCol="0" anchor="t">
            <a:normAutofit/>
          </a:bodyPr>
          <a:lstStyle>
            <a:lvl1pPr marL="347472" indent="-347472" algn="l" defTabSz="457200" rtl="0" eaLnBrk="1" latinLnBrk="0" hangingPunct="1">
              <a:lnSpc>
                <a:spcPct val="110000"/>
              </a:lnSpc>
              <a:spcBef>
                <a:spcPts val="600"/>
              </a:spcBef>
              <a:spcAft>
                <a:spcPts val="600"/>
              </a:spcAft>
              <a:buClr>
                <a:schemeClr val="accent1"/>
              </a:buClr>
              <a:buSzPct val="93000"/>
              <a:buFont typeface="Arial" panose="020B0604020202020204" pitchFamily="34" charset="0"/>
              <a:buChar char="•"/>
              <a:defRPr sz="32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1pPr>
            <a:lvl2pPr marL="731520" indent="-283464" algn="l" defTabSz="457200" rtl="0" eaLnBrk="1" latinLnBrk="0" hangingPunct="1">
              <a:lnSpc>
                <a:spcPct val="110000"/>
              </a:lnSpc>
              <a:spcBef>
                <a:spcPts val="600"/>
              </a:spcBef>
              <a:spcAft>
                <a:spcPts val="600"/>
              </a:spcAft>
              <a:buClr>
                <a:schemeClr val="accent1"/>
              </a:buClr>
              <a:buSzPct val="93000"/>
              <a:buFont typeface="Segoe UI Semilight" panose="020B0402040204020203" pitchFamily="34" charset="0"/>
              <a:buChar char="−"/>
              <a:defRPr sz="28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2pPr>
            <a:lvl3pPr marL="1143000" indent="-228600" algn="l" defTabSz="457200" rtl="0" eaLnBrk="1" latinLnBrk="0" hangingPunct="1">
              <a:lnSpc>
                <a:spcPct val="110000"/>
              </a:lnSpc>
              <a:spcBef>
                <a:spcPts val="600"/>
              </a:spcBef>
              <a:spcAft>
                <a:spcPts val="600"/>
              </a:spcAft>
              <a:buClr>
                <a:schemeClr val="accent1"/>
              </a:buClr>
              <a:buSzPct val="93000"/>
              <a:buFont typeface="Arial" panose="020B0604020202020204" pitchFamily="34" charset="0"/>
              <a:buChar char="•"/>
              <a:defRPr sz="24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3pPr>
            <a:lvl4pPr marL="1600200" indent="-228600" algn="l" defTabSz="457200" rtl="0" eaLnBrk="1" latinLnBrk="0" hangingPunct="1">
              <a:lnSpc>
                <a:spcPct val="110000"/>
              </a:lnSpc>
              <a:spcBef>
                <a:spcPts val="600"/>
              </a:spcBef>
              <a:spcAft>
                <a:spcPts val="600"/>
              </a:spcAft>
              <a:buClr>
                <a:schemeClr val="accent1"/>
              </a:buClr>
              <a:buSzPct val="93000"/>
              <a:buFont typeface="Segoe UI Semilight" panose="020B0402040204020203" pitchFamily="34" charset="0"/>
              <a:buChar char="−"/>
              <a:defRPr sz="20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4pPr>
            <a:lvl5pPr marL="2057400" indent="-228600" algn="l" defTabSz="457200" rtl="0" eaLnBrk="1" latinLnBrk="0" hangingPunct="1">
              <a:lnSpc>
                <a:spcPct val="110000"/>
              </a:lnSpc>
              <a:spcBef>
                <a:spcPts val="600"/>
              </a:spcBef>
              <a:spcAft>
                <a:spcPts val="600"/>
              </a:spcAft>
              <a:buClr>
                <a:schemeClr val="accent1"/>
              </a:buClr>
              <a:buSzPct val="93000"/>
              <a:buFont typeface="Segoe UI Semilight" panose="020B0402040204020203" pitchFamily="34" charset="0"/>
              <a:buChar char="»"/>
              <a:defRPr sz="2000" kern="120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Arial" panose="020B0604020202020204" pitchFamily="34" charset="0"/>
              <a:buNone/>
            </a:pPr>
            <a:r>
              <a:rPr lang="en-US" sz="2000" dirty="0">
                <a:latin typeface="Segoe UI Semibold" panose="020B0702040204020203" pitchFamily="34" charset="0"/>
                <a:cs typeface="Segoe UI Semibold" panose="020B0702040204020203" pitchFamily="34" charset="0"/>
              </a:rPr>
              <a:t>Jeremy Sutton</a:t>
            </a:r>
          </a:p>
          <a:p>
            <a:pPr marL="0" indent="0">
              <a:buFont typeface="Arial" panose="020B0604020202020204" pitchFamily="34" charset="0"/>
              <a:buNone/>
            </a:pPr>
            <a:r>
              <a:rPr lang="en-US" sz="2000" i="1" dirty="0"/>
              <a:t>Chief Program Officer – Skills Center </a:t>
            </a:r>
          </a:p>
          <a:p>
            <a:pPr marL="0" indent="0">
              <a:buFont typeface="Arial" panose="020B0604020202020204" pitchFamily="34" charset="0"/>
              <a:buNone/>
            </a:pPr>
            <a:r>
              <a:rPr lang="en-US" sz="2000" dirty="0">
                <a:hlinkClick r:id="rId2"/>
              </a:rPr>
              <a:t>jsutton@boonecenter.com</a:t>
            </a:r>
            <a:endParaRPr lang="en-US" sz="2000" dirty="0"/>
          </a:p>
          <a:p>
            <a:pPr marL="0" indent="0">
              <a:buNone/>
            </a:pPr>
            <a:r>
              <a:rPr lang="en-US" sz="2000" dirty="0"/>
              <a:t>(636) 875-5252</a:t>
            </a:r>
          </a:p>
        </p:txBody>
      </p:sp>
    </p:spTree>
    <p:extLst>
      <p:ext uri="{BB962C8B-B14F-4D97-AF65-F5344CB8AC3E}">
        <p14:creationId xmlns:p14="http://schemas.microsoft.com/office/powerpoint/2010/main" val="363038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BCI’s Mission</a:t>
            </a:r>
          </a:p>
        </p:txBody>
      </p:sp>
      <p:sp>
        <p:nvSpPr>
          <p:cNvPr id="3" name="Content Placeholder 2"/>
          <p:cNvSpPr>
            <a:spLocks noGrp="1"/>
          </p:cNvSpPr>
          <p:nvPr>
            <p:ph idx="1"/>
          </p:nvPr>
        </p:nvSpPr>
        <p:spPr/>
        <p:txBody>
          <a:bodyPr/>
          <a:lstStyle/>
          <a:p>
            <a:r>
              <a:rPr lang="en-US" b="1" dirty="0"/>
              <a:t>Our mission is to inspire and support people with disabilities, challenging personal growth and development through a continuum of innovative employment opportunities.</a:t>
            </a:r>
          </a:p>
          <a:p>
            <a:endParaRPr lang="en-US" dirty="0"/>
          </a:p>
        </p:txBody>
      </p:sp>
    </p:spTree>
    <p:extLst>
      <p:ext uri="{BB962C8B-B14F-4D97-AF65-F5344CB8AC3E}">
        <p14:creationId xmlns:p14="http://schemas.microsoft.com/office/powerpoint/2010/main" val="288069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1" y="83935"/>
            <a:ext cx="8932228" cy="1189554"/>
          </a:xfrm>
        </p:spPr>
        <p:txBody>
          <a:bodyPr>
            <a:normAutofit/>
          </a:bodyPr>
          <a:lstStyle/>
          <a:p>
            <a:r>
              <a:rPr lang="en-US" dirty="0"/>
              <a:t>About Us</a:t>
            </a:r>
          </a:p>
        </p:txBody>
      </p:sp>
      <p:sp>
        <p:nvSpPr>
          <p:cNvPr id="3" name="Content Placeholder 2"/>
          <p:cNvSpPr>
            <a:spLocks noGrp="1"/>
          </p:cNvSpPr>
          <p:nvPr>
            <p:ph idx="1"/>
          </p:nvPr>
        </p:nvSpPr>
        <p:spPr>
          <a:xfrm>
            <a:off x="548640" y="1468384"/>
            <a:ext cx="10248314" cy="4250331"/>
          </a:xfrm>
        </p:spPr>
        <p:txBody>
          <a:bodyPr>
            <a:normAutofit fontScale="62500" lnSpcReduction="20000"/>
          </a:bodyPr>
          <a:lstStyle/>
          <a:p>
            <a:r>
              <a:rPr lang="en-US" dirty="0"/>
              <a:t>The BCI Skills Center provides vocational training and competitive employment services for individuals with disabilities.</a:t>
            </a:r>
          </a:p>
          <a:p>
            <a:r>
              <a:rPr lang="en-US" dirty="0"/>
              <a:t>Upon graduation from the BCI Skills Center, students move directly into the competitive workforce where they work alongside non-disabled individuals, earning the same opportunities, responsibilities, benefits, and pay.</a:t>
            </a:r>
          </a:p>
          <a:p>
            <a:r>
              <a:rPr lang="en-US" dirty="0"/>
              <a:t>We partner with companies in the region to create customized training that prepares students for specific jobs.</a:t>
            </a:r>
          </a:p>
          <a:p>
            <a:r>
              <a:rPr lang="en-US" dirty="0"/>
              <a:t>We recruit students and train them for 8 weeks.  Employment partners hire them and we provide up to 6 hours of follow-along support each month.  </a:t>
            </a:r>
          </a:p>
          <a:p>
            <a:r>
              <a:rPr lang="en-US" dirty="0"/>
              <a:t>We currently offer training programs in Manufacturing, Hospitality, Warehouse, and Health Care &amp; Social Assistance.  </a:t>
            </a:r>
          </a:p>
          <a:p>
            <a:r>
              <a:rPr lang="en-US" dirty="0"/>
              <a:t>We are also working on launching an Information Technology program.</a:t>
            </a:r>
          </a:p>
          <a:p>
            <a:pPr lvl="1"/>
            <a:endParaRPr lang="en-US" dirty="0"/>
          </a:p>
        </p:txBody>
      </p:sp>
    </p:spTree>
    <p:extLst>
      <p:ext uri="{BB962C8B-B14F-4D97-AF65-F5344CB8AC3E}">
        <p14:creationId xmlns:p14="http://schemas.microsoft.com/office/powerpoint/2010/main" val="308346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Program Employment Partners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60" y="1524360"/>
            <a:ext cx="3318383" cy="174215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514" y="1983163"/>
            <a:ext cx="3308992" cy="92651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 y="3563614"/>
            <a:ext cx="2431627" cy="81054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667" y="2198847"/>
            <a:ext cx="3454401" cy="49515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63364"/>
          <a:stretch/>
        </p:blipFill>
        <p:spPr>
          <a:xfrm>
            <a:off x="859458" y="5061502"/>
            <a:ext cx="1750388" cy="1194450"/>
          </a:xfrm>
          <a:prstGeom prst="rect">
            <a:avLst/>
          </a:prstGeom>
        </p:spPr>
      </p:pic>
      <p:pic>
        <p:nvPicPr>
          <p:cNvPr id="1026" name="Picture 2" descr="Newco Coffee - Commercial Coffee and Tea Brew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2429" y="5187726"/>
            <a:ext cx="3308992" cy="741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11099" t="24896" r="10953" b="26284"/>
          <a:stretch/>
        </p:blipFill>
        <p:spPr>
          <a:xfrm>
            <a:off x="4551156" y="3266511"/>
            <a:ext cx="1831708" cy="1147227"/>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6610" y="3135805"/>
            <a:ext cx="2634790" cy="1238351"/>
          </a:xfrm>
          <a:prstGeom prst="rect">
            <a:avLst/>
          </a:prstGeom>
        </p:spPr>
      </p:pic>
    </p:spTree>
    <p:extLst>
      <p:ext uri="{BB962C8B-B14F-4D97-AF65-F5344CB8AC3E}">
        <p14:creationId xmlns:p14="http://schemas.microsoft.com/office/powerpoint/2010/main" val="122816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8640" y="368020"/>
            <a:ext cx="8932228" cy="1189554"/>
          </a:xfrm>
        </p:spPr>
        <p:txBody>
          <a:bodyPr/>
          <a:lstStyle/>
          <a:p>
            <a:r>
              <a:rPr lang="en-US" dirty="0"/>
              <a:t>BCI’s Skills Center Results To Date</a:t>
            </a:r>
          </a:p>
        </p:txBody>
      </p:sp>
      <p:sp>
        <p:nvSpPr>
          <p:cNvPr id="2" name="Content Placeholder 1">
            <a:extLst>
              <a:ext uri="{FF2B5EF4-FFF2-40B4-BE49-F238E27FC236}">
                <a16:creationId xmlns:a16="http://schemas.microsoft.com/office/drawing/2014/main" id="{947BDEB9-FA85-42A0-82CB-F69B293C3A69}"/>
              </a:ext>
            </a:extLst>
          </p:cNvPr>
          <p:cNvSpPr>
            <a:spLocks noGrp="1"/>
          </p:cNvSpPr>
          <p:nvPr>
            <p:ph idx="1"/>
          </p:nvPr>
        </p:nvSpPr>
        <p:spPr>
          <a:xfrm>
            <a:off x="548640" y="1690777"/>
            <a:ext cx="10441413" cy="4278701"/>
          </a:xfrm>
        </p:spPr>
        <p:txBody>
          <a:bodyPr>
            <a:normAutofit fontScale="62500" lnSpcReduction="20000"/>
          </a:bodyPr>
          <a:lstStyle/>
          <a:p>
            <a:r>
              <a:rPr lang="en-US" dirty="0"/>
              <a:t>Graduates:</a:t>
            </a:r>
          </a:p>
          <a:p>
            <a:pPr lvl="1"/>
            <a:r>
              <a:rPr lang="en-US" dirty="0"/>
              <a:t>54 since 2019 with an average starting wage of $16.50 an hour, and some earning as much as $24</a:t>
            </a:r>
          </a:p>
          <a:p>
            <a:pPr lvl="1"/>
            <a:r>
              <a:rPr lang="en-US" dirty="0"/>
              <a:t>Nearly all work a full-time schedule and receive customized pay and benefits counseling from BCI </a:t>
            </a:r>
          </a:p>
          <a:p>
            <a:r>
              <a:rPr lang="en-US" dirty="0"/>
              <a:t>Success</a:t>
            </a:r>
          </a:p>
          <a:p>
            <a:pPr lvl="1"/>
            <a:r>
              <a:rPr lang="en-US" dirty="0"/>
              <a:t>An overall job placement rate of 94.7% and an 85.7% job retention rate after six months.</a:t>
            </a:r>
          </a:p>
          <a:p>
            <a:r>
              <a:rPr lang="en-US" dirty="0"/>
              <a:t>Partnerships</a:t>
            </a:r>
          </a:p>
          <a:p>
            <a:pPr lvl="1"/>
            <a:r>
              <a:rPr lang="en-US" dirty="0"/>
              <a:t>8 companies have joined with us to train and hire graduates. Almost all tuition is fully covered by funders (SB40 boards &amp; Vocational Rehab).</a:t>
            </a:r>
          </a:p>
          <a:p>
            <a:r>
              <a:rPr lang="en-US" dirty="0"/>
              <a:t>Independence</a:t>
            </a:r>
          </a:p>
          <a:p>
            <a:pPr lvl="1"/>
            <a:r>
              <a:rPr lang="en-US" dirty="0"/>
              <a:t>Multiple graduates have moved into their own homes as a result of the resources they have earned.</a:t>
            </a:r>
          </a:p>
        </p:txBody>
      </p:sp>
    </p:spTree>
    <p:extLst>
      <p:ext uri="{BB962C8B-B14F-4D97-AF65-F5344CB8AC3E}">
        <p14:creationId xmlns:p14="http://schemas.microsoft.com/office/powerpoint/2010/main" val="183466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an Organization Partner with the BCI Skills Center?</a:t>
            </a:r>
          </a:p>
        </p:txBody>
      </p:sp>
      <p:sp>
        <p:nvSpPr>
          <p:cNvPr id="3" name="Content Placeholder 2"/>
          <p:cNvSpPr>
            <a:spLocks noGrp="1"/>
          </p:cNvSpPr>
          <p:nvPr>
            <p:ph idx="1"/>
          </p:nvPr>
        </p:nvSpPr>
        <p:spPr>
          <a:xfrm>
            <a:off x="548640" y="1811045"/>
            <a:ext cx="7047913" cy="4062217"/>
          </a:xfrm>
        </p:spPr>
        <p:txBody>
          <a:bodyPr>
            <a:normAutofit fontScale="55000" lnSpcReduction="20000"/>
          </a:bodyPr>
          <a:lstStyle/>
          <a:p>
            <a:r>
              <a:rPr lang="en-US" dirty="0"/>
              <a:t>They need talent! We recruit and screen all students and provide a vocational instructor for each training class.</a:t>
            </a:r>
          </a:p>
          <a:p>
            <a:r>
              <a:rPr lang="en-US" dirty="0"/>
              <a:t>Our course work is accredited by Missouri Department of Higher Education</a:t>
            </a:r>
          </a:p>
          <a:p>
            <a:r>
              <a:rPr lang="en-US" dirty="0"/>
              <a:t>In most cases, training is done on-site at the employment partner’s business.</a:t>
            </a:r>
          </a:p>
          <a:p>
            <a:r>
              <a:rPr lang="en-US" dirty="0"/>
              <a:t>Our students want to work and tend to be loyal employees.</a:t>
            </a:r>
          </a:p>
          <a:p>
            <a:r>
              <a:rPr lang="en-US" dirty="0"/>
              <a:t>Our students are well prepared and gain necessary skills applicable to their jobs.</a:t>
            </a:r>
          </a:p>
          <a:p>
            <a:r>
              <a:rPr lang="en-US" dirty="0"/>
              <a:t>We provide job retention support services for all of our graduates.</a:t>
            </a:r>
          </a:p>
          <a:p>
            <a:r>
              <a:rPr lang="en-US" dirty="0"/>
              <a:t>We can provide disability training to employment partners.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670" y="1681629"/>
            <a:ext cx="2936395" cy="3913322"/>
          </a:xfrm>
          <a:prstGeom prst="rect">
            <a:avLst/>
          </a:prstGeom>
        </p:spPr>
      </p:pic>
    </p:spTree>
    <p:extLst>
      <p:ext uri="{BB962C8B-B14F-4D97-AF65-F5344CB8AC3E}">
        <p14:creationId xmlns:p14="http://schemas.microsoft.com/office/powerpoint/2010/main" val="368539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07" y="0"/>
            <a:ext cx="9261185" cy="1189554"/>
          </a:xfrm>
        </p:spPr>
        <p:txBody>
          <a:bodyPr>
            <a:normAutofit fontScale="90000"/>
          </a:bodyPr>
          <a:lstStyle/>
          <a:p>
            <a:r>
              <a:rPr lang="en-US" dirty="0"/>
              <a:t>Celebrating Brandon &amp; BJC Healthcare </a:t>
            </a:r>
          </a:p>
        </p:txBody>
      </p:sp>
      <p:sp>
        <p:nvSpPr>
          <p:cNvPr id="6" name="Content Placeholder 5">
            <a:extLst>
              <a:ext uri="{FF2B5EF4-FFF2-40B4-BE49-F238E27FC236}">
                <a16:creationId xmlns:a16="http://schemas.microsoft.com/office/drawing/2014/main" id="{922DC853-7F4C-4465-89DA-B97BDE3D6EC9}"/>
              </a:ext>
            </a:extLst>
          </p:cNvPr>
          <p:cNvSpPr>
            <a:spLocks noGrp="1"/>
          </p:cNvSpPr>
          <p:nvPr>
            <p:ph idx="1"/>
          </p:nvPr>
        </p:nvSpPr>
        <p:spPr>
          <a:xfrm>
            <a:off x="442108" y="1486139"/>
            <a:ext cx="6082979" cy="4399756"/>
          </a:xfrm>
        </p:spPr>
        <p:txBody>
          <a:bodyPr>
            <a:normAutofit fontScale="62500" lnSpcReduction="20000"/>
          </a:bodyPr>
          <a:lstStyle/>
          <a:p>
            <a:r>
              <a:rPr lang="en-US" dirty="0"/>
              <a:t>Brandon graduated from our Skills Center’s inaugural class and began working as a housekeeper at BJC West County Hospital in Creve Coeur!</a:t>
            </a:r>
          </a:p>
          <a:p>
            <a:r>
              <a:rPr lang="en-US" dirty="0"/>
              <a:t>Brandon was a superstar I training.  He arrived 30 minutes early for class – his positive, outgoing spirit uplifted everyone around him.</a:t>
            </a:r>
          </a:p>
          <a:p>
            <a:r>
              <a:rPr lang="en-US" dirty="0"/>
              <a:t>Brandon pave the way for us to bring these talented students and the BCI training program to the to the regions largest employer, BJC Healthcare</a:t>
            </a:r>
          </a:p>
          <a:p>
            <a:r>
              <a:rPr lang="en-US" dirty="0"/>
              <a:t>BJC is working with us to expand the program to St. Louis Children’s Hospital, Christian Hospital, and Missouri Baptist Medical Center</a:t>
            </a:r>
          </a:p>
        </p:txBody>
      </p:sp>
      <p:pic>
        <p:nvPicPr>
          <p:cNvPr id="8" name="Picture 7">
            <a:extLst>
              <a:ext uri="{FF2B5EF4-FFF2-40B4-BE49-F238E27FC236}">
                <a16:creationId xmlns:a16="http://schemas.microsoft.com/office/drawing/2014/main" id="{578AFAD7-66BF-4280-A772-EB188DD46F6F}"/>
              </a:ext>
            </a:extLst>
          </p:cNvPr>
          <p:cNvPicPr>
            <a:picLocks noChangeAspect="1"/>
          </p:cNvPicPr>
          <p:nvPr/>
        </p:nvPicPr>
        <p:blipFill>
          <a:blip r:embed="rId2"/>
          <a:stretch>
            <a:fillRect/>
          </a:stretch>
        </p:blipFill>
        <p:spPr>
          <a:xfrm>
            <a:off x="6754961" y="1324437"/>
            <a:ext cx="2619375" cy="2628900"/>
          </a:xfrm>
          <a:prstGeom prst="rect">
            <a:avLst/>
          </a:prstGeom>
        </p:spPr>
      </p:pic>
      <p:pic>
        <p:nvPicPr>
          <p:cNvPr id="9" name="Picture 8">
            <a:extLst>
              <a:ext uri="{FF2B5EF4-FFF2-40B4-BE49-F238E27FC236}">
                <a16:creationId xmlns:a16="http://schemas.microsoft.com/office/drawing/2014/main" id="{0A3135BC-0063-4E1C-A281-F0CB042639AA}"/>
              </a:ext>
            </a:extLst>
          </p:cNvPr>
          <p:cNvPicPr>
            <a:picLocks noChangeAspect="1"/>
          </p:cNvPicPr>
          <p:nvPr/>
        </p:nvPicPr>
        <p:blipFill>
          <a:blip r:embed="rId3"/>
          <a:stretch>
            <a:fillRect/>
          </a:stretch>
        </p:blipFill>
        <p:spPr>
          <a:xfrm>
            <a:off x="8497825" y="3211338"/>
            <a:ext cx="2600325" cy="2543175"/>
          </a:xfrm>
          <a:prstGeom prst="rect">
            <a:avLst/>
          </a:prstGeom>
        </p:spPr>
      </p:pic>
    </p:spTree>
    <p:extLst>
      <p:ext uri="{BB962C8B-B14F-4D97-AF65-F5344CB8AC3E}">
        <p14:creationId xmlns:p14="http://schemas.microsoft.com/office/powerpoint/2010/main" val="319349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07" y="0"/>
            <a:ext cx="9261185" cy="1189554"/>
          </a:xfrm>
        </p:spPr>
        <p:txBody>
          <a:bodyPr>
            <a:normAutofit/>
          </a:bodyPr>
          <a:lstStyle/>
          <a:p>
            <a:r>
              <a:rPr lang="en-US" dirty="0"/>
              <a:t>Celebrating Joe and Shane!</a:t>
            </a:r>
          </a:p>
        </p:txBody>
      </p:sp>
      <p:sp>
        <p:nvSpPr>
          <p:cNvPr id="6" name="Content Placeholder 5">
            <a:extLst>
              <a:ext uri="{FF2B5EF4-FFF2-40B4-BE49-F238E27FC236}">
                <a16:creationId xmlns:a16="http://schemas.microsoft.com/office/drawing/2014/main" id="{922DC853-7F4C-4465-89DA-B97BDE3D6EC9}"/>
              </a:ext>
            </a:extLst>
          </p:cNvPr>
          <p:cNvSpPr>
            <a:spLocks noGrp="1"/>
          </p:cNvSpPr>
          <p:nvPr>
            <p:ph idx="1"/>
          </p:nvPr>
        </p:nvSpPr>
        <p:spPr>
          <a:xfrm>
            <a:off x="442108" y="1486139"/>
            <a:ext cx="6260533" cy="4834762"/>
          </a:xfrm>
        </p:spPr>
        <p:txBody>
          <a:bodyPr>
            <a:normAutofit fontScale="62500" lnSpcReduction="20000"/>
          </a:bodyPr>
          <a:lstStyle/>
          <a:p>
            <a:r>
              <a:rPr lang="en-US" dirty="0"/>
              <a:t>Joe and Shane were our first graduates from our Cambridge Air Solutions manufacturing program and first graduates in St. Louis County.</a:t>
            </a:r>
          </a:p>
          <a:p>
            <a:r>
              <a:rPr lang="en-US" dirty="0"/>
              <a:t>In August, they celebrated their one year anniversary. </a:t>
            </a:r>
          </a:p>
          <a:p>
            <a:r>
              <a:rPr lang="en-US" i="1" dirty="0"/>
              <a:t>From Cambridge, “We are incredibly grateful to be celebrating Joe and Shane for their one-year anniversary with our team. Since they joined us through </a:t>
            </a:r>
            <a:r>
              <a:rPr lang="en-US" i="1" u="sng" dirty="0">
                <a:hlinkClick r:id="rId2"/>
              </a:rPr>
              <a:t>Skills Center STL</a:t>
            </a:r>
            <a:r>
              <a:rPr lang="en-US" i="1" dirty="0"/>
              <a:t>, they have proven to be absolutely outstanding. Their dedication, skills, and contributions have made them an integral and invaluable part of our team. We appreciate their hard work and commitment, and we look forward to many more successful years together. Thank you, Joe and Shane, for being awesome!”</a:t>
            </a:r>
          </a:p>
          <a:p>
            <a:endParaRPr lang="en-US" dirty="0"/>
          </a:p>
        </p:txBody>
      </p:sp>
      <p:pic>
        <p:nvPicPr>
          <p:cNvPr id="3" name="Picture 2">
            <a:extLst>
              <a:ext uri="{FF2B5EF4-FFF2-40B4-BE49-F238E27FC236}">
                <a16:creationId xmlns:a16="http://schemas.microsoft.com/office/drawing/2014/main" id="{49055BC7-237F-4690-89AB-BE7D7857FB04}"/>
              </a:ext>
            </a:extLst>
          </p:cNvPr>
          <p:cNvPicPr>
            <a:picLocks noChangeAspect="1"/>
          </p:cNvPicPr>
          <p:nvPr/>
        </p:nvPicPr>
        <p:blipFill>
          <a:blip r:embed="rId3"/>
          <a:stretch>
            <a:fillRect/>
          </a:stretch>
        </p:blipFill>
        <p:spPr>
          <a:xfrm>
            <a:off x="7173660" y="1917577"/>
            <a:ext cx="3455368" cy="3401736"/>
          </a:xfrm>
          <a:prstGeom prst="rect">
            <a:avLst/>
          </a:prstGeom>
        </p:spPr>
      </p:pic>
    </p:spTree>
    <p:extLst>
      <p:ext uri="{BB962C8B-B14F-4D97-AF65-F5344CB8AC3E}">
        <p14:creationId xmlns:p14="http://schemas.microsoft.com/office/powerpoint/2010/main" val="16685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07" y="0"/>
            <a:ext cx="9261185" cy="1189554"/>
          </a:xfrm>
        </p:spPr>
        <p:txBody>
          <a:bodyPr>
            <a:normAutofit/>
          </a:bodyPr>
          <a:lstStyle/>
          <a:p>
            <a:r>
              <a:rPr lang="en-US" dirty="0"/>
              <a:t>What’s next for BCI Skills Center?</a:t>
            </a:r>
          </a:p>
        </p:txBody>
      </p:sp>
      <p:sp>
        <p:nvSpPr>
          <p:cNvPr id="6" name="Content Placeholder 5">
            <a:extLst>
              <a:ext uri="{FF2B5EF4-FFF2-40B4-BE49-F238E27FC236}">
                <a16:creationId xmlns:a16="http://schemas.microsoft.com/office/drawing/2014/main" id="{922DC853-7F4C-4465-89DA-B97BDE3D6EC9}"/>
              </a:ext>
            </a:extLst>
          </p:cNvPr>
          <p:cNvSpPr>
            <a:spLocks noGrp="1"/>
          </p:cNvSpPr>
          <p:nvPr>
            <p:ph idx="1"/>
          </p:nvPr>
        </p:nvSpPr>
        <p:spPr>
          <a:xfrm>
            <a:off x="442107" y="1486139"/>
            <a:ext cx="10388649" cy="4834762"/>
          </a:xfrm>
        </p:spPr>
        <p:txBody>
          <a:bodyPr>
            <a:normAutofit/>
          </a:bodyPr>
          <a:lstStyle/>
          <a:p>
            <a:r>
              <a:rPr lang="en-US" dirty="0"/>
              <a:t>We have ambitious goals to reach more individuals and graduate over 40 individuals from skills training programs in fiscal year 2024 and place another 80 through competitive employment.  Many of those training programs will be with new employer partners in St. Louis County and beyond. </a:t>
            </a:r>
          </a:p>
          <a:p>
            <a:pPr marL="0" indent="0">
              <a:buNone/>
            </a:pPr>
            <a:endParaRPr lang="en-US" dirty="0"/>
          </a:p>
        </p:txBody>
      </p:sp>
    </p:spTree>
    <p:extLst>
      <p:ext uri="{BB962C8B-B14F-4D97-AF65-F5344CB8AC3E}">
        <p14:creationId xmlns:p14="http://schemas.microsoft.com/office/powerpoint/2010/main" val="421778653"/>
      </p:ext>
    </p:extLst>
  </p:cSld>
  <p:clrMapOvr>
    <a:masterClrMapping/>
  </p:clrMapOvr>
</p:sld>
</file>

<file path=ppt/theme/theme1.xml><?xml version="1.0" encoding="utf-8"?>
<a:theme xmlns:a="http://schemas.openxmlformats.org/drawingml/2006/main" name="BCI Theme">
  <a:themeElements>
    <a:clrScheme name="BCI Theme Colors">
      <a:dk1>
        <a:srgbClr val="2D2A26"/>
      </a:dk1>
      <a:lt1>
        <a:sysClr val="window" lastClr="FFFFFF"/>
      </a:lt1>
      <a:dk2>
        <a:srgbClr val="323232"/>
      </a:dk2>
      <a:lt2>
        <a:srgbClr val="A3B1A4"/>
      </a:lt2>
      <a:accent1>
        <a:srgbClr val="005677"/>
      </a:accent1>
      <a:accent2>
        <a:srgbClr val="AA9C2E"/>
      </a:accent2>
      <a:accent3>
        <a:srgbClr val="D79A2B"/>
      </a:accent3>
      <a:accent4>
        <a:srgbClr val="4E8542"/>
      </a:accent4>
      <a:accent5>
        <a:srgbClr val="604878"/>
      </a:accent5>
      <a:accent6>
        <a:srgbClr val="9F2936"/>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CI template 2020_with baseline content" id="{70903DAE-ED36-4711-B728-2C4E8853A0B0}" vid="{1421776D-D444-45CF-BDE6-B839AABC7A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A282D4D2FA334DBB1627D95171ADA7" ma:contentTypeVersion="15" ma:contentTypeDescription="Create a new document." ma:contentTypeScope="" ma:versionID="7e578bf0e34b2ba0d3a57a62f30b000f">
  <xsd:schema xmlns:xsd="http://www.w3.org/2001/XMLSchema" xmlns:xs="http://www.w3.org/2001/XMLSchema" xmlns:p="http://schemas.microsoft.com/office/2006/metadata/properties" xmlns:ns3="d127c083-5a65-4e42-a767-50182cca26ad" xmlns:ns4="11686a49-96c6-46bd-8240-5300abac8ec8" targetNamespace="http://schemas.microsoft.com/office/2006/metadata/properties" ma:root="true" ma:fieldsID="57cb42d8eb9feb9977b05f1322487a22" ns3:_="" ns4:_="">
    <xsd:import namespace="d127c083-5a65-4e42-a767-50182cca26ad"/>
    <xsd:import namespace="11686a49-96c6-46bd-8240-5300abac8ec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Location"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27c083-5a65-4e42-a767-50182cca2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86a49-96c6-46bd-8240-5300abac8ec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127c083-5a65-4e42-a767-50182cca26ad" xsi:nil="true"/>
  </documentManagement>
</p:properties>
</file>

<file path=customXml/itemProps1.xml><?xml version="1.0" encoding="utf-8"?>
<ds:datastoreItem xmlns:ds="http://schemas.openxmlformats.org/officeDocument/2006/customXml" ds:itemID="{BCF75EFF-E7D6-4721-98D5-83DC2718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27c083-5a65-4e42-a767-50182cca26ad"/>
    <ds:schemaRef ds:uri="11686a49-96c6-46bd-8240-5300abac8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7BDA0B-8E84-4B7F-AA23-A4A94C93B488}">
  <ds:schemaRefs>
    <ds:schemaRef ds:uri="http://schemas.microsoft.com/sharepoint/v3/contenttype/forms"/>
  </ds:schemaRefs>
</ds:datastoreItem>
</file>

<file path=customXml/itemProps3.xml><?xml version="1.0" encoding="utf-8"?>
<ds:datastoreItem xmlns:ds="http://schemas.openxmlformats.org/officeDocument/2006/customXml" ds:itemID="{88CD060E-ABA0-4B5F-A9C2-188434B17EEA}">
  <ds:schemaRefs>
    <ds:schemaRef ds:uri="http://schemas.microsoft.com/office/2006/metadata/properties"/>
    <ds:schemaRef ds:uri="http://purl.org/dc/terms/"/>
    <ds:schemaRef ds:uri="http://www.w3.org/XML/1998/namespace"/>
    <ds:schemaRef ds:uri="11686a49-96c6-46bd-8240-5300abac8ec8"/>
    <ds:schemaRef ds:uri="d127c083-5a65-4e42-a767-50182cca26ad"/>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BCI template_with baseline content</Template>
  <TotalTime>15125</TotalTime>
  <Words>676</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Helvetica Light</vt:lpstr>
      <vt:lpstr>Segoe UI Semibold</vt:lpstr>
      <vt:lpstr>Segoe UI Semilight</vt:lpstr>
      <vt:lpstr>Wingdings 2</vt:lpstr>
      <vt:lpstr>BCI Theme</vt:lpstr>
      <vt:lpstr> </vt:lpstr>
      <vt:lpstr>BCI’s Mission</vt:lpstr>
      <vt:lpstr>About Us</vt:lpstr>
      <vt:lpstr>Training Program Employment Partners</vt:lpstr>
      <vt:lpstr>BCI’s Skills Center Results To Date</vt:lpstr>
      <vt:lpstr>Why does an Organization Partner with the BCI Skills Center?</vt:lpstr>
      <vt:lpstr>Celebrating Brandon &amp; BJC Healthcare </vt:lpstr>
      <vt:lpstr>Celebrating Joe and Shane!</vt:lpstr>
      <vt:lpstr>What’s next for BCI Skills Center?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Boone Center Inc</dc:title>
  <dc:creator>Troy Compardo</dc:creator>
  <cp:lastModifiedBy>Kathy Williams</cp:lastModifiedBy>
  <cp:revision>216</cp:revision>
  <cp:lastPrinted>2023-06-29T14:23:32Z</cp:lastPrinted>
  <dcterms:created xsi:type="dcterms:W3CDTF">2020-09-09T18:19:34Z</dcterms:created>
  <dcterms:modified xsi:type="dcterms:W3CDTF">2023-09-09T00:14:15Z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0x010100DDA282D4D2FA334DBB1627D95171ADA7</vt:lpwstr>
  </property>
</Properties>
</file>